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31F54-0E5D-BE8C-E145-B90D1EF6B076}" v="507" dt="2025-09-15T08:20:46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Marta" userId="S::marta.rosa@loreal.com::1089f2f1-cfe6-4724-93e3-a4f7211aa86f" providerId="AD" clId="Web-{38C31F54-0E5D-BE8C-E145-B90D1EF6B076}"/>
    <pc:docChg chg="modSld">
      <pc:chgData name="ROSA Marta" userId="S::marta.rosa@loreal.com::1089f2f1-cfe6-4724-93e3-a4f7211aa86f" providerId="AD" clId="Web-{38C31F54-0E5D-BE8C-E145-B90D1EF6B076}" dt="2025-09-15T08:20:46.163" v="526" actId="20577"/>
      <pc:docMkLst>
        <pc:docMk/>
      </pc:docMkLst>
      <pc:sldChg chg="modSp">
        <pc:chgData name="ROSA Marta" userId="S::marta.rosa@loreal.com::1089f2f1-cfe6-4724-93e3-a4f7211aa86f" providerId="AD" clId="Web-{38C31F54-0E5D-BE8C-E145-B90D1EF6B076}" dt="2025-09-15T08:19:02.939" v="511" actId="20577"/>
        <pc:sldMkLst>
          <pc:docMk/>
          <pc:sldMk cId="3139987667" sldId="257"/>
        </pc:sldMkLst>
        <pc:spChg chg="mod">
          <ac:chgData name="ROSA Marta" userId="S::marta.rosa@loreal.com::1089f2f1-cfe6-4724-93e3-a4f7211aa86f" providerId="AD" clId="Web-{38C31F54-0E5D-BE8C-E145-B90D1EF6B076}" dt="2025-09-15T08:18:58.407" v="508" actId="20577"/>
          <ac:spMkLst>
            <pc:docMk/>
            <pc:sldMk cId="3139987667" sldId="257"/>
            <ac:spMk id="3" creationId="{46A6936E-9F16-825E-305D-B7250E07B6F0}"/>
          </ac:spMkLst>
        </pc:spChg>
        <pc:spChg chg="mod">
          <ac:chgData name="ROSA Marta" userId="S::marta.rosa@loreal.com::1089f2f1-cfe6-4724-93e3-a4f7211aa86f" providerId="AD" clId="Web-{38C31F54-0E5D-BE8C-E145-B90D1EF6B076}" dt="2025-09-15T08:19:02.939" v="511" actId="20577"/>
          <ac:spMkLst>
            <pc:docMk/>
            <pc:sldMk cId="3139987667" sldId="257"/>
            <ac:spMk id="4" creationId="{4D1B62C0-6C62-4AEB-B1B8-CB8036894473}"/>
          </ac:spMkLst>
        </pc:spChg>
      </pc:sldChg>
      <pc:sldChg chg="modSp">
        <pc:chgData name="ROSA Marta" userId="S::marta.rosa@loreal.com::1089f2f1-cfe6-4724-93e3-a4f7211aa86f" providerId="AD" clId="Web-{38C31F54-0E5D-BE8C-E145-B90D1EF6B076}" dt="2025-09-15T08:19:16.408" v="515" actId="20577"/>
        <pc:sldMkLst>
          <pc:docMk/>
          <pc:sldMk cId="203244406" sldId="258"/>
        </pc:sldMkLst>
        <pc:spChg chg="mod">
          <ac:chgData name="ROSA Marta" userId="S::marta.rosa@loreal.com::1089f2f1-cfe6-4724-93e3-a4f7211aa86f" providerId="AD" clId="Web-{38C31F54-0E5D-BE8C-E145-B90D1EF6B076}" dt="2025-09-15T08:19:12.720" v="512" actId="20577"/>
          <ac:spMkLst>
            <pc:docMk/>
            <pc:sldMk cId="203244406" sldId="258"/>
            <ac:spMk id="3" creationId="{45182243-28B5-26D0-72F0-1E5B23964F03}"/>
          </ac:spMkLst>
        </pc:spChg>
        <pc:spChg chg="mod">
          <ac:chgData name="ROSA Marta" userId="S::marta.rosa@loreal.com::1089f2f1-cfe6-4724-93e3-a4f7211aa86f" providerId="AD" clId="Web-{38C31F54-0E5D-BE8C-E145-B90D1EF6B076}" dt="2025-09-15T08:19:16.408" v="515" actId="20577"/>
          <ac:spMkLst>
            <pc:docMk/>
            <pc:sldMk cId="203244406" sldId="258"/>
            <ac:spMk id="4" creationId="{195ABA21-BB2F-778A-2733-F0C5F0313780}"/>
          </ac:spMkLst>
        </pc:spChg>
      </pc:sldChg>
      <pc:sldChg chg="modSp">
        <pc:chgData name="ROSA Marta" userId="S::marta.rosa@loreal.com::1089f2f1-cfe6-4724-93e3-a4f7211aa86f" providerId="AD" clId="Web-{38C31F54-0E5D-BE8C-E145-B90D1EF6B076}" dt="2025-09-15T08:19:35.362" v="517" actId="20577"/>
        <pc:sldMkLst>
          <pc:docMk/>
          <pc:sldMk cId="639507949" sldId="259"/>
        </pc:sldMkLst>
        <pc:spChg chg="mod">
          <ac:chgData name="ROSA Marta" userId="S::marta.rosa@loreal.com::1089f2f1-cfe6-4724-93e3-a4f7211aa86f" providerId="AD" clId="Web-{38C31F54-0E5D-BE8C-E145-B90D1EF6B076}" dt="2025-09-15T08:19:28.362" v="516" actId="20577"/>
          <ac:spMkLst>
            <pc:docMk/>
            <pc:sldMk cId="639507949" sldId="259"/>
            <ac:spMk id="3" creationId="{CD756DB9-7658-9510-7356-4BBA88865521}"/>
          </ac:spMkLst>
        </pc:spChg>
        <pc:spChg chg="mod">
          <ac:chgData name="ROSA Marta" userId="S::marta.rosa@loreal.com::1089f2f1-cfe6-4724-93e3-a4f7211aa86f" providerId="AD" clId="Web-{38C31F54-0E5D-BE8C-E145-B90D1EF6B076}" dt="2025-09-15T08:19:35.362" v="517" actId="20577"/>
          <ac:spMkLst>
            <pc:docMk/>
            <pc:sldMk cId="639507949" sldId="259"/>
            <ac:spMk id="4" creationId="{84B8F75D-C1C0-8304-9BFA-6AE829213E44}"/>
          </ac:spMkLst>
        </pc:spChg>
      </pc:sldChg>
      <pc:sldChg chg="modSp">
        <pc:chgData name="ROSA Marta" userId="S::marta.rosa@loreal.com::1089f2f1-cfe6-4724-93e3-a4f7211aa86f" providerId="AD" clId="Web-{38C31F54-0E5D-BE8C-E145-B90D1EF6B076}" dt="2025-09-15T08:18:15.609" v="484" actId="20577"/>
        <pc:sldMkLst>
          <pc:docMk/>
          <pc:sldMk cId="142609146" sldId="260"/>
        </pc:sldMkLst>
        <pc:spChg chg="mod">
          <ac:chgData name="ROSA Marta" userId="S::marta.rosa@loreal.com::1089f2f1-cfe6-4724-93e3-a4f7211aa86f" providerId="AD" clId="Web-{38C31F54-0E5D-BE8C-E145-B90D1EF6B076}" dt="2025-09-15T08:18:15.609" v="484" actId="20577"/>
          <ac:spMkLst>
            <pc:docMk/>
            <pc:sldMk cId="142609146" sldId="260"/>
            <ac:spMk id="3" creationId="{D8C5FD64-CAA6-874D-5761-E27F794E5E2F}"/>
          </ac:spMkLst>
        </pc:spChg>
        <pc:spChg chg="mod">
          <ac:chgData name="ROSA Marta" userId="S::marta.rosa@loreal.com::1089f2f1-cfe6-4724-93e3-a4f7211aa86f" providerId="AD" clId="Web-{38C31F54-0E5D-BE8C-E145-B90D1EF6B076}" dt="2025-09-15T08:18:08.656" v="480" actId="20577"/>
          <ac:spMkLst>
            <pc:docMk/>
            <pc:sldMk cId="142609146" sldId="260"/>
            <ac:spMk id="4" creationId="{24D9D554-7816-4EF7-6517-29DAD6EB90E7}"/>
          </ac:spMkLst>
        </pc:spChg>
      </pc:sldChg>
      <pc:sldChg chg="modSp">
        <pc:chgData name="ROSA Marta" userId="S::marta.rosa@loreal.com::1089f2f1-cfe6-4724-93e3-a4f7211aa86f" providerId="AD" clId="Web-{38C31F54-0E5D-BE8C-E145-B90D1EF6B076}" dt="2025-09-15T08:20:46.163" v="526" actId="20577"/>
        <pc:sldMkLst>
          <pc:docMk/>
          <pc:sldMk cId="3751679276" sldId="261"/>
        </pc:sldMkLst>
        <pc:spChg chg="mod">
          <ac:chgData name="ROSA Marta" userId="S::marta.rosa@loreal.com::1089f2f1-cfe6-4724-93e3-a4f7211aa86f" providerId="AD" clId="Web-{38C31F54-0E5D-BE8C-E145-B90D1EF6B076}" dt="2025-09-15T08:20:46.163" v="526" actId="20577"/>
          <ac:spMkLst>
            <pc:docMk/>
            <pc:sldMk cId="3751679276" sldId="261"/>
            <ac:spMk id="3" creationId="{D4B07368-4FA6-1727-4E8B-D12396C8EE85}"/>
          </ac:spMkLst>
        </pc:spChg>
      </pc:sldChg>
      <pc:sldChg chg="modSp">
        <pc:chgData name="ROSA Marta" userId="S::marta.rosa@loreal.com::1089f2f1-cfe6-4724-93e3-a4f7211aa86f" providerId="AD" clId="Web-{38C31F54-0E5D-BE8C-E145-B90D1EF6B076}" dt="2025-09-15T08:18:46.906" v="499" actId="20577"/>
        <pc:sldMkLst>
          <pc:docMk/>
          <pc:sldMk cId="3170418497" sldId="262"/>
        </pc:sldMkLst>
        <pc:spChg chg="mod">
          <ac:chgData name="ROSA Marta" userId="S::marta.rosa@loreal.com::1089f2f1-cfe6-4724-93e3-a4f7211aa86f" providerId="AD" clId="Web-{38C31F54-0E5D-BE8C-E145-B90D1EF6B076}" dt="2025-09-15T08:18:40.219" v="496" actId="20577"/>
          <ac:spMkLst>
            <pc:docMk/>
            <pc:sldMk cId="3170418497" sldId="262"/>
            <ac:spMk id="3" creationId="{D1CAD439-68CF-5812-2CD3-B1D507C5C193}"/>
          </ac:spMkLst>
        </pc:spChg>
        <pc:spChg chg="mod">
          <ac:chgData name="ROSA Marta" userId="S::marta.rosa@loreal.com::1089f2f1-cfe6-4724-93e3-a4f7211aa86f" providerId="AD" clId="Web-{38C31F54-0E5D-BE8C-E145-B90D1EF6B076}" dt="2025-09-15T08:18:46.906" v="499" actId="20577"/>
          <ac:spMkLst>
            <pc:docMk/>
            <pc:sldMk cId="3170418497" sldId="262"/>
            <ac:spMk id="4" creationId="{DFB96A0E-E8E7-2308-181E-290BD65551AA}"/>
          </ac:spMkLst>
        </pc:spChg>
      </pc:sldChg>
    </pc:docChg>
  </pc:docChgLst>
  <pc:docChgLst>
    <pc:chgData name="MOLLER Natalia" userId="bdc3bbdd-d997-44c6-93bd-f25cda0c325f" providerId="ADAL" clId="{4AF4BE7A-6984-4DBA-8508-E30610F6FA8D}"/>
    <pc:docChg chg="undo redo custSel modSld">
      <pc:chgData name="MOLLER Natalia" userId="bdc3bbdd-d997-44c6-93bd-f25cda0c325f" providerId="ADAL" clId="{4AF4BE7A-6984-4DBA-8508-E30610F6FA8D}" dt="2025-09-11T08:15:41.127" v="56"/>
      <pc:docMkLst>
        <pc:docMk/>
      </pc:docMkLst>
      <pc:sldChg chg="modSp mod">
        <pc:chgData name="MOLLER Natalia" userId="bdc3bbdd-d997-44c6-93bd-f25cda0c325f" providerId="ADAL" clId="{4AF4BE7A-6984-4DBA-8508-E30610F6FA8D}" dt="2025-09-11T08:11:19.738" v="18" actId="113"/>
        <pc:sldMkLst>
          <pc:docMk/>
          <pc:sldMk cId="3139987667" sldId="257"/>
        </pc:sldMkLst>
        <pc:spChg chg="mod">
          <ac:chgData name="MOLLER Natalia" userId="bdc3bbdd-d997-44c6-93bd-f25cda0c325f" providerId="ADAL" clId="{4AF4BE7A-6984-4DBA-8508-E30610F6FA8D}" dt="2025-09-11T08:10:59.075" v="14" actId="113"/>
          <ac:spMkLst>
            <pc:docMk/>
            <pc:sldMk cId="3139987667" sldId="257"/>
            <ac:spMk id="3" creationId="{46A6936E-9F16-825E-305D-B7250E07B6F0}"/>
          </ac:spMkLst>
        </pc:spChg>
        <pc:spChg chg="mod">
          <ac:chgData name="MOLLER Natalia" userId="bdc3bbdd-d997-44c6-93bd-f25cda0c325f" providerId="ADAL" clId="{4AF4BE7A-6984-4DBA-8508-E30610F6FA8D}" dt="2025-09-11T08:11:19.738" v="18" actId="113"/>
          <ac:spMkLst>
            <pc:docMk/>
            <pc:sldMk cId="3139987667" sldId="257"/>
            <ac:spMk id="4" creationId="{4D1B62C0-6C62-4AEB-B1B8-CB8036894473}"/>
          </ac:spMkLst>
        </pc:spChg>
      </pc:sldChg>
      <pc:sldChg chg="modSp mod">
        <pc:chgData name="MOLLER Natalia" userId="bdc3bbdd-d997-44c6-93bd-f25cda0c325f" providerId="ADAL" clId="{4AF4BE7A-6984-4DBA-8508-E30610F6FA8D}" dt="2025-09-11T08:12:20.738" v="28" actId="113"/>
        <pc:sldMkLst>
          <pc:docMk/>
          <pc:sldMk cId="203244406" sldId="258"/>
        </pc:sldMkLst>
        <pc:spChg chg="mod">
          <ac:chgData name="MOLLER Natalia" userId="bdc3bbdd-d997-44c6-93bd-f25cda0c325f" providerId="ADAL" clId="{4AF4BE7A-6984-4DBA-8508-E30610F6FA8D}" dt="2025-09-11T08:12:02.192" v="25" actId="113"/>
          <ac:spMkLst>
            <pc:docMk/>
            <pc:sldMk cId="203244406" sldId="258"/>
            <ac:spMk id="3" creationId="{45182243-28B5-26D0-72F0-1E5B23964F03}"/>
          </ac:spMkLst>
        </pc:spChg>
        <pc:spChg chg="mod">
          <ac:chgData name="MOLLER Natalia" userId="bdc3bbdd-d997-44c6-93bd-f25cda0c325f" providerId="ADAL" clId="{4AF4BE7A-6984-4DBA-8508-E30610F6FA8D}" dt="2025-09-11T08:12:20.738" v="28" actId="113"/>
          <ac:spMkLst>
            <pc:docMk/>
            <pc:sldMk cId="203244406" sldId="258"/>
            <ac:spMk id="4" creationId="{195ABA21-BB2F-778A-2733-F0C5F0313780}"/>
          </ac:spMkLst>
        </pc:spChg>
      </pc:sldChg>
      <pc:sldChg chg="modSp mod">
        <pc:chgData name="MOLLER Natalia" userId="bdc3bbdd-d997-44c6-93bd-f25cda0c325f" providerId="ADAL" clId="{4AF4BE7A-6984-4DBA-8508-E30610F6FA8D}" dt="2025-09-11T08:13:28.126" v="37" actId="113"/>
        <pc:sldMkLst>
          <pc:docMk/>
          <pc:sldMk cId="639507949" sldId="259"/>
        </pc:sldMkLst>
        <pc:spChg chg="mod">
          <ac:chgData name="MOLLER Natalia" userId="bdc3bbdd-d997-44c6-93bd-f25cda0c325f" providerId="ADAL" clId="{4AF4BE7A-6984-4DBA-8508-E30610F6FA8D}" dt="2025-09-11T08:13:03.690" v="33" actId="113"/>
          <ac:spMkLst>
            <pc:docMk/>
            <pc:sldMk cId="639507949" sldId="259"/>
            <ac:spMk id="3" creationId="{CD756DB9-7658-9510-7356-4BBA88865521}"/>
          </ac:spMkLst>
        </pc:spChg>
        <pc:spChg chg="mod">
          <ac:chgData name="MOLLER Natalia" userId="bdc3bbdd-d997-44c6-93bd-f25cda0c325f" providerId="ADAL" clId="{4AF4BE7A-6984-4DBA-8508-E30610F6FA8D}" dt="2025-09-11T08:13:28.126" v="37" actId="113"/>
          <ac:spMkLst>
            <pc:docMk/>
            <pc:sldMk cId="639507949" sldId="259"/>
            <ac:spMk id="4" creationId="{84B8F75D-C1C0-8304-9BFA-6AE829213E44}"/>
          </ac:spMkLst>
        </pc:spChg>
      </pc:sldChg>
      <pc:sldChg chg="modSp mod">
        <pc:chgData name="MOLLER Natalia" userId="bdc3bbdd-d997-44c6-93bd-f25cda0c325f" providerId="ADAL" clId="{4AF4BE7A-6984-4DBA-8508-E30610F6FA8D}" dt="2025-09-11T08:14:36.410" v="49" actId="27636"/>
        <pc:sldMkLst>
          <pc:docMk/>
          <pc:sldMk cId="142609146" sldId="260"/>
        </pc:sldMkLst>
        <pc:spChg chg="mod">
          <ac:chgData name="MOLLER Natalia" userId="bdc3bbdd-d997-44c6-93bd-f25cda0c325f" providerId="ADAL" clId="{4AF4BE7A-6984-4DBA-8508-E30610F6FA8D}" dt="2025-09-11T08:14:06.352" v="41" actId="113"/>
          <ac:spMkLst>
            <pc:docMk/>
            <pc:sldMk cId="142609146" sldId="260"/>
            <ac:spMk id="3" creationId="{D8C5FD64-CAA6-874D-5761-E27F794E5E2F}"/>
          </ac:spMkLst>
        </pc:spChg>
        <pc:spChg chg="mod">
          <ac:chgData name="MOLLER Natalia" userId="bdc3bbdd-d997-44c6-93bd-f25cda0c325f" providerId="ADAL" clId="{4AF4BE7A-6984-4DBA-8508-E30610F6FA8D}" dt="2025-09-11T08:14:36.410" v="49" actId="27636"/>
          <ac:spMkLst>
            <pc:docMk/>
            <pc:sldMk cId="142609146" sldId="260"/>
            <ac:spMk id="4" creationId="{24D9D554-7816-4EF7-6517-29DAD6EB90E7}"/>
          </ac:spMkLst>
        </pc:spChg>
      </pc:sldChg>
      <pc:sldChg chg="modSp mod">
        <pc:chgData name="MOLLER Natalia" userId="bdc3bbdd-d997-44c6-93bd-f25cda0c325f" providerId="ADAL" clId="{4AF4BE7A-6984-4DBA-8508-E30610F6FA8D}" dt="2025-09-11T08:15:08.633" v="52" actId="113"/>
        <pc:sldMkLst>
          <pc:docMk/>
          <pc:sldMk cId="3751679276" sldId="261"/>
        </pc:sldMkLst>
        <pc:spChg chg="mod">
          <ac:chgData name="MOLLER Natalia" userId="bdc3bbdd-d997-44c6-93bd-f25cda0c325f" providerId="ADAL" clId="{4AF4BE7A-6984-4DBA-8508-E30610F6FA8D}" dt="2025-09-11T08:15:08.633" v="52" actId="113"/>
          <ac:spMkLst>
            <pc:docMk/>
            <pc:sldMk cId="3751679276" sldId="261"/>
            <ac:spMk id="3" creationId="{D4B07368-4FA6-1727-4E8B-D12396C8EE85}"/>
          </ac:spMkLst>
        </pc:spChg>
      </pc:sldChg>
      <pc:sldChg chg="modSp mod">
        <pc:chgData name="MOLLER Natalia" userId="bdc3bbdd-d997-44c6-93bd-f25cda0c325f" providerId="ADAL" clId="{4AF4BE7A-6984-4DBA-8508-E30610F6FA8D}" dt="2025-09-11T08:15:41.127" v="56"/>
        <pc:sldMkLst>
          <pc:docMk/>
          <pc:sldMk cId="3170418497" sldId="262"/>
        </pc:sldMkLst>
        <pc:spChg chg="mod">
          <ac:chgData name="MOLLER Natalia" userId="bdc3bbdd-d997-44c6-93bd-f25cda0c325f" providerId="ADAL" clId="{4AF4BE7A-6984-4DBA-8508-E30610F6FA8D}" dt="2025-09-11T08:15:41.127" v="56"/>
          <ac:spMkLst>
            <pc:docMk/>
            <pc:sldMk cId="3170418497" sldId="262"/>
            <ac:spMk id="3" creationId="{D1CAD439-68CF-5812-2CD3-B1D507C5C193}"/>
          </ac:spMkLst>
        </pc:spChg>
        <pc:spChg chg="mod">
          <ac:chgData name="MOLLER Natalia" userId="bdc3bbdd-d997-44c6-93bd-f25cda0c325f" providerId="ADAL" clId="{4AF4BE7A-6984-4DBA-8508-E30610F6FA8D}" dt="2025-09-11T08:10:19.968" v="8" actId="113"/>
          <ac:spMkLst>
            <pc:docMk/>
            <pc:sldMk cId="3170418497" sldId="262"/>
            <ac:spMk id="4" creationId="{DFB96A0E-E8E7-2308-181E-290BD65551AA}"/>
          </ac:spMkLst>
        </pc:spChg>
      </pc:sldChg>
    </pc:docChg>
  </pc:docChgLst>
  <pc:docChgLst>
    <pc:chgData name="ROSA Marta" userId="S::marta.rosa@loreal.com::1089f2f1-cfe6-4724-93e3-a4f7211aa86f" providerId="AD" clId="Web-{D4861363-5A37-C502-A854-038630E002C7}"/>
    <pc:docChg chg="modSld">
      <pc:chgData name="ROSA Marta" userId="S::marta.rosa@loreal.com::1089f2f1-cfe6-4724-93e3-a4f7211aa86f" providerId="AD" clId="Web-{D4861363-5A37-C502-A854-038630E002C7}" dt="2025-09-12T14:58:02.186" v="76" actId="20577"/>
      <pc:docMkLst>
        <pc:docMk/>
      </pc:docMkLst>
      <pc:sldChg chg="modSp">
        <pc:chgData name="ROSA Marta" userId="S::marta.rosa@loreal.com::1089f2f1-cfe6-4724-93e3-a4f7211aa86f" providerId="AD" clId="Web-{D4861363-5A37-C502-A854-038630E002C7}" dt="2025-09-12T14:58:02.186" v="76" actId="20577"/>
        <pc:sldMkLst>
          <pc:docMk/>
          <pc:sldMk cId="3751679276" sldId="261"/>
        </pc:sldMkLst>
        <pc:spChg chg="mod">
          <ac:chgData name="ROSA Marta" userId="S::marta.rosa@loreal.com::1089f2f1-cfe6-4724-93e3-a4f7211aa86f" providerId="AD" clId="Web-{D4861363-5A37-C502-A854-038630E002C7}" dt="2025-09-12T14:58:02.186" v="76" actId="20577"/>
          <ac:spMkLst>
            <pc:docMk/>
            <pc:sldMk cId="3751679276" sldId="261"/>
            <ac:spMk id="3" creationId="{D4B07368-4FA6-1727-4E8B-D12396C8EE85}"/>
          </ac:spMkLst>
        </pc:spChg>
      </pc:sldChg>
      <pc:sldChg chg="modSp">
        <pc:chgData name="ROSA Marta" userId="S::marta.rosa@loreal.com::1089f2f1-cfe6-4724-93e3-a4f7211aa86f" providerId="AD" clId="Web-{D4861363-5A37-C502-A854-038630E002C7}" dt="2025-09-12T14:43:07.476" v="2" actId="20577"/>
        <pc:sldMkLst>
          <pc:docMk/>
          <pc:sldMk cId="3170418497" sldId="262"/>
        </pc:sldMkLst>
        <pc:spChg chg="mod">
          <ac:chgData name="ROSA Marta" userId="S::marta.rosa@loreal.com::1089f2f1-cfe6-4724-93e3-a4f7211aa86f" providerId="AD" clId="Web-{D4861363-5A37-C502-A854-038630E002C7}" dt="2025-09-12T14:43:07.476" v="2" actId="20577"/>
          <ac:spMkLst>
            <pc:docMk/>
            <pc:sldMk cId="3170418497" sldId="262"/>
            <ac:spMk id="3" creationId="{D1CAD439-68CF-5812-2CD3-B1D507C5C1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55536-A9EC-632D-D4DA-2E9BE7F55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EA874C-520D-D5B8-C9C8-B98A1E2F6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B9CAF1-D726-C2C2-BB7C-B3A2DE9F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8F9ABC-007E-DC7E-9FDE-E73ABF5E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2D3B6-836E-7943-0BD8-71C271B5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3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A8-5B0B-F771-174D-E28C3FB9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0B957E-7FB3-F2E6-CFEA-5D0AA903E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C8299-F92B-D314-8FB4-DA8AE5D1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BC025-FE39-93FE-B7C0-CA8CF346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02BEB-3F3F-69B2-2FD9-9ED541F2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04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61B787-C548-9A6A-9374-87487967B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506CBA-7CCA-6440-8ED9-2D6A885A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B6B777-0CE5-7488-B0DA-5337C829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64339-C655-5F9C-9B3E-57976341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AEF2E-4E8D-0BB2-5BF8-2E52C266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28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9C9CF-63B5-26D0-AC6A-B1B3E1D0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C0EC9-6643-52BC-0049-EF80F1AA2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3A033F-AFAF-5626-1E97-C393170C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BCC29-DEBC-9ED7-7FB0-8A58B55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62E588-DE6B-11B3-D4C3-36D3434B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0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3349B-4293-4AAF-9AF6-247D7AD1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855CCC-02D7-20ED-7DE6-CDBA6771B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159F4-A5E4-5139-215B-5E3C33C4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1AE22-9757-4A59-CF3E-ED02C336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1E5D50-8F2A-0718-DFB0-F91B320D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81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4078B-A0D6-D0E9-9631-CA724580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5D166-8746-6F73-E18D-503D99569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108F5B-7907-E3EF-AF57-9C3338F20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61B8FB-B260-475D-6135-E8D060CC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B0F3C7-87E6-EF4A-F172-6E518485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B1A435-CE3F-479F-4328-B562B2D0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4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2C30E-63D7-AFDB-DB01-95872732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3971DB-0A0A-E403-C516-29E59AA2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9ECA3-C7A3-2D1E-11A0-3FF480A34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FCF82B-DDBF-DD3F-3368-7D31FD5E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213CCE-1C9F-CD13-DB39-9E856F26C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260784-E9B5-C73F-DC95-099C0B4F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60FD0A-6640-E8BD-3932-BB2568CD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D8AAF-93E9-8F30-8FAC-F8CDFDDC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60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99F8E-F484-A055-AE4B-2F5A5888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AAD8CA-6BD8-22B8-1497-F06228C9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9636F9-141E-6C8F-6F41-3B8CFA42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A24BC1-B2F9-BD32-DCC6-E81AFDCD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96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A14908-EB9A-645A-F944-3864D126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BC52AA-336B-7705-B146-6E5ED6B1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ADD5E4-81EB-C496-1A4B-009F420A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74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00FAB-4712-AAD3-CF95-93F09D45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1B9B5-F89B-61EA-52A2-83879E78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CFBD71-CBF6-0010-FA15-3BCAE4615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C8ACFB-B880-EE80-D5C1-E376592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DAE6BD-F32D-8188-0865-C73CFC5A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9C54A4-AC1C-6A3F-2F9C-EF05D636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61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2C613-E8D9-D87D-14BD-A4BB9684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F6D97B-9ECE-3996-42D2-32E905860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2BBA14-34D4-C381-CD63-7A627F179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A87FE1-5854-D841-A5A1-267DCBD0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91C57D-EF22-5CA2-2CA4-8C9F96D5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D1F845-E720-A6D1-87E0-C9B13AD9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89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68802E-D5D4-08AA-E65C-00BD8F53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70BAC5-3A2A-B53A-C89D-21EC4F639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004310-6BC1-1C2B-82C9-C9FA2E452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78D5-7C7A-4CD5-9E7D-9CEAD6F29714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2A89DA-B415-1F00-5ADE-2B53457ED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16A4A-D49F-2E55-3170-31F09DDA6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60FA-1CDF-4AAF-9C69-708A3F8EC8B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628741-D683-90BE-1E7F-F4885271823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9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357081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A76DA5-563D-B096-3DB5-E63D1196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27BE59-2FED-91B8-8632-90ACD0C54532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OREAL_PRO Book" panose="00000800000000000000" pitchFamily="50" charset="0"/>
                <a:ea typeface="+mj-ea"/>
                <a:cs typeface="+mj-cs"/>
              </a:rPr>
              <a:t>COPIES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0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DA1E-A96E-D073-9EB6-75702479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AD439-68CF-5812-2CD3-B1D507C5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09948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dirty="0">
                <a:highlight>
                  <a:srgbClr val="00FFFF"/>
                </a:highlight>
                <a:latin typeface="LOREAL Essentielle" pitchFamily="2" charset="0"/>
              </a:rPr>
              <a:t>COPY GENERAL: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>
                <a:latin typeface="LOREAL Essentielle"/>
              </a:rPr>
              <a:t>Ofereça a rotina completa para um cabelo de sonho! 💖✨ </a:t>
            </a:r>
            <a:r>
              <a:rPr lang="pt-BR" b="1" dirty="0">
                <a:latin typeface="LOREAL Essentielle"/>
              </a:rPr>
              <a:t>Os nossos </a:t>
            </a:r>
            <a:r>
              <a:rPr lang="es-ES" b="1" err="1">
                <a:latin typeface="LOREAL Essentielle"/>
              </a:rPr>
              <a:t>Coffrets</a:t>
            </a:r>
            <a:r>
              <a:rPr lang="es-ES" b="1" dirty="0">
                <a:latin typeface="LOREAL Essentielle"/>
              </a:rPr>
              <a:t> </a:t>
            </a:r>
            <a:r>
              <a:rPr lang="es-ES" b="1" err="1">
                <a:latin typeface="LOREAL Essentielle"/>
              </a:rPr>
              <a:t>Meteora</a:t>
            </a:r>
            <a:r>
              <a:rPr lang="es-ES" b="1" dirty="0">
                <a:latin typeface="LOREAL Essentielle"/>
              </a:rPr>
              <a:t> </a:t>
            </a:r>
            <a:r>
              <a:rPr lang="es-ES" b="1" err="1">
                <a:latin typeface="LOREAL Essentielle"/>
              </a:rPr>
              <a:t>L'Oréal</a:t>
            </a:r>
            <a:r>
              <a:rPr lang="es-ES" b="1" dirty="0">
                <a:latin typeface="LOREAL Essentielle"/>
              </a:rPr>
              <a:t> </a:t>
            </a:r>
            <a:r>
              <a:rPr lang="es-ES" b="1" err="1">
                <a:latin typeface="LOREAL Essentielle"/>
              </a:rPr>
              <a:t>Professionnel</a:t>
            </a:r>
            <a:r>
              <a:rPr lang="es-ES" b="1" dirty="0">
                <a:latin typeface="LOREAL Essentielle"/>
              </a:rPr>
              <a:t> </a:t>
            </a:r>
            <a:r>
              <a:rPr lang="pt-BR" dirty="0">
                <a:latin typeface="LOREAL Essentielle"/>
              </a:rPr>
              <a:t>são o </a:t>
            </a:r>
            <a:r>
              <a:rPr lang="pt-BR" b="1" dirty="0">
                <a:latin typeface="LOREAL Essentielle"/>
              </a:rPr>
              <a:t>presente perfeito </a:t>
            </a:r>
            <a:r>
              <a:rPr lang="pt-BR" dirty="0">
                <a:latin typeface="LOREAL Essentielle"/>
              </a:rPr>
              <a:t>para estas </a:t>
            </a:r>
            <a:r>
              <a:rPr lang="pt-BR" b="1" dirty="0">
                <a:latin typeface="LOREAL Essentielle"/>
              </a:rPr>
              <a:t>festas</a:t>
            </a:r>
            <a:r>
              <a:rPr lang="pt-BR" dirty="0">
                <a:latin typeface="LOREAL Essentielle"/>
              </a:rPr>
              <a:t>. Um </a:t>
            </a:r>
            <a:r>
              <a:rPr lang="pt-BR">
                <a:latin typeface="LOREAL Essentielle"/>
              </a:rPr>
              <a:t>cuidado capilar especializado, adaptado a cada necessidade! #PresentesDeNatal </a:t>
            </a:r>
            <a:r>
              <a:rPr lang="pt-BR" dirty="0">
                <a:latin typeface="LOREAL Essentielle"/>
              </a:rPr>
              <a:t>#CuidadoCapilar #LOrealPro #HairCare #HairGoals #Natal #Coffrets #Presente</a:t>
            </a:r>
            <a:endParaRPr lang="es-ES" dirty="0">
              <a:latin typeface="LOREAL Essentielle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FB96A0E-E8E7-2308-181E-290BD65551AA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099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COPY GENERAL: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 err="1">
                <a:latin typeface="LOREAL Essentielle"/>
              </a:rPr>
              <a:t>Nestas</a:t>
            </a:r>
            <a:r>
              <a:rPr lang="es-ES" sz="2400" dirty="0">
                <a:latin typeface="LOREAL Essentielle"/>
              </a:rPr>
              <a:t> festas, </a:t>
            </a:r>
            <a:r>
              <a:rPr lang="es-ES" sz="2400" err="1">
                <a:latin typeface="LOREAL Essentielle"/>
              </a:rPr>
              <a:t>ofereça</a:t>
            </a:r>
            <a:r>
              <a:rPr lang="es-ES" sz="2400" dirty="0">
                <a:latin typeface="LOREAL Essentielle"/>
              </a:rPr>
              <a:t> cuidado capilar </a:t>
            </a:r>
            <a:r>
              <a:rPr lang="es-ES" sz="2400" err="1">
                <a:latin typeface="LOREAL Essentielle"/>
              </a:rPr>
              <a:t>profissional</a:t>
            </a:r>
            <a:r>
              <a:rPr lang="es-ES" sz="2400" dirty="0">
                <a:latin typeface="LOREAL Essentielle"/>
              </a:rPr>
              <a:t>! 🎁✨ Descubra </a:t>
            </a:r>
            <a:r>
              <a:rPr lang="es-ES" sz="2400" b="1" dirty="0">
                <a:latin typeface="LOREAL Essentielle"/>
              </a:rPr>
              <a:t>os </a:t>
            </a:r>
            <a:r>
              <a:rPr lang="es-ES" sz="2400" b="1" err="1">
                <a:latin typeface="LOREAL Essentielle"/>
              </a:rPr>
              <a:t>Coffrets</a:t>
            </a:r>
            <a:r>
              <a:rPr lang="es-ES" sz="2400" b="1" dirty="0">
                <a:latin typeface="LOREAL Essentielle"/>
              </a:rPr>
              <a:t> </a:t>
            </a:r>
            <a:r>
              <a:rPr lang="es-ES" sz="2400" b="1" err="1">
                <a:latin typeface="LOREAL Essentielle"/>
              </a:rPr>
              <a:t>Meteora</a:t>
            </a:r>
            <a:r>
              <a:rPr lang="es-ES" sz="2400" b="1" dirty="0">
                <a:latin typeface="LOREAL Essentielle"/>
              </a:rPr>
              <a:t> exclusivos </a:t>
            </a:r>
            <a:r>
              <a:rPr lang="es-ES" sz="2400" b="1" err="1">
                <a:latin typeface="LOREAL Essentielle"/>
              </a:rPr>
              <a:t>L'Oréal</a:t>
            </a:r>
            <a:r>
              <a:rPr lang="es-ES" sz="2400" b="1" dirty="0">
                <a:latin typeface="LOREAL Essentielle"/>
              </a:rPr>
              <a:t> </a:t>
            </a:r>
            <a:r>
              <a:rPr lang="es-ES" sz="2400" b="1" err="1">
                <a:latin typeface="LOREAL Essentielle"/>
              </a:rPr>
              <a:t>Professionnel</a:t>
            </a:r>
            <a:r>
              <a:rPr lang="es-ES" sz="2400" dirty="0">
                <a:latin typeface="LOREAL Essentielle"/>
              </a:rPr>
              <a:t>. </a:t>
            </a:r>
            <a:r>
              <a:rPr lang="es-ES" sz="2400" err="1">
                <a:latin typeface="LOREAL Essentielle"/>
              </a:rPr>
              <a:t>Ofereça</a:t>
            </a:r>
            <a:r>
              <a:rPr lang="es-ES" sz="2400" dirty="0">
                <a:latin typeface="LOREAL Essentielle"/>
              </a:rPr>
              <a:t> </a:t>
            </a:r>
            <a:r>
              <a:rPr lang="es-ES" sz="2400" err="1">
                <a:latin typeface="LOREAL Essentielle"/>
              </a:rPr>
              <a:t>beleza</a:t>
            </a:r>
            <a:r>
              <a:rPr lang="es-ES" sz="2400" dirty="0">
                <a:latin typeface="LOREAL Essentielle"/>
              </a:rPr>
              <a:t>, </a:t>
            </a:r>
            <a:r>
              <a:rPr lang="es-ES" sz="2400" err="1">
                <a:latin typeface="LOREAL Essentielle"/>
              </a:rPr>
              <a:t>ofereça</a:t>
            </a:r>
            <a:r>
              <a:rPr lang="es-ES" sz="2400" dirty="0">
                <a:latin typeface="LOREAL Essentielle"/>
              </a:rPr>
              <a:t> </a:t>
            </a:r>
            <a:r>
              <a:rPr lang="es-ES" sz="2400" err="1">
                <a:latin typeface="LOREAL Essentielle"/>
              </a:rPr>
              <a:t>L'Oréal</a:t>
            </a:r>
            <a:r>
              <a:rPr lang="es-ES" sz="2400" dirty="0">
                <a:latin typeface="LOREAL Essentielle"/>
              </a:rPr>
              <a:t> </a:t>
            </a:r>
            <a:r>
              <a:rPr lang="es-ES" sz="2400" err="1">
                <a:latin typeface="LOREAL Essentielle"/>
              </a:rPr>
              <a:t>Professionnel</a:t>
            </a:r>
            <a:r>
              <a:rPr lang="es-ES" sz="2400">
                <a:latin typeface="LOREAL Essentielle"/>
              </a:rPr>
              <a:t>! #PresentesDeNatal #CuidadoCapilar #LOrealPro #HairCare #HairGoals </a:t>
            </a:r>
            <a:r>
              <a:rPr lang="es-ES" sz="2400" dirty="0">
                <a:latin typeface="LOREAL Essentielle"/>
              </a:rPr>
              <a:t>#Natal #Coffrets #Presente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041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6936E-9F16-825E-305D-B7250E07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09948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dirty="0">
                <a:highlight>
                  <a:srgbClr val="00FFFF"/>
                </a:highlight>
                <a:latin typeface="LOREAL Essentielle" pitchFamily="2" charset="0"/>
              </a:rPr>
              <a:t>DUO METAL DETOX: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err="1">
                <a:latin typeface="LOREAL Essentielle"/>
              </a:rPr>
              <a:t>Despeça</a:t>
            </a:r>
            <a:r>
              <a:rPr lang="es-ES" dirty="0">
                <a:latin typeface="LOREAL Essentielle"/>
              </a:rPr>
              <a:t>-se da </a:t>
            </a:r>
            <a:r>
              <a:rPr lang="es-ES" err="1">
                <a:latin typeface="LOREAL Essentielle"/>
              </a:rPr>
              <a:t>quebra</a:t>
            </a:r>
            <a:r>
              <a:rPr lang="es-ES" dirty="0">
                <a:latin typeface="LOREAL Essentielle"/>
              </a:rPr>
              <a:t> este Natal! 🎄✨ </a:t>
            </a:r>
            <a:r>
              <a:rPr lang="es-ES" err="1">
                <a:latin typeface="LOREAL Essentielle"/>
              </a:rPr>
              <a:t>Ofereça</a:t>
            </a:r>
            <a:r>
              <a:rPr lang="es-ES" dirty="0">
                <a:latin typeface="LOREAL Essentielle"/>
              </a:rPr>
              <a:t> o</a:t>
            </a:r>
            <a:r>
              <a:rPr lang="es-ES" b="1" dirty="0">
                <a:latin typeface="LOREAL Essentielle"/>
              </a:rPr>
              <a:t> </a:t>
            </a:r>
            <a:r>
              <a:rPr lang="es-ES" b="1" err="1">
                <a:latin typeface="LOREAL Essentielle"/>
              </a:rPr>
              <a:t>Duo</a:t>
            </a:r>
            <a:r>
              <a:rPr lang="es-ES" b="1" dirty="0">
                <a:latin typeface="LOREAL Essentielle"/>
              </a:rPr>
              <a:t> Metal </a:t>
            </a:r>
            <a:r>
              <a:rPr lang="es-ES" b="1" err="1">
                <a:latin typeface="LOREAL Essentielle"/>
              </a:rPr>
              <a:t>Detox</a:t>
            </a:r>
            <a:r>
              <a:rPr lang="es-ES" b="1" dirty="0">
                <a:latin typeface="LOREAL Essentielle"/>
              </a:rPr>
              <a:t> </a:t>
            </a:r>
            <a:r>
              <a:rPr lang="es-ES" b="1" err="1">
                <a:latin typeface="LOREAL Essentielle"/>
              </a:rPr>
              <a:t>L'Oréal</a:t>
            </a:r>
            <a:r>
              <a:rPr lang="es-ES" b="1" dirty="0">
                <a:latin typeface="LOREAL Essentielle"/>
              </a:rPr>
              <a:t> </a:t>
            </a:r>
            <a:r>
              <a:rPr lang="es-ES" b="1" err="1">
                <a:latin typeface="LOREAL Essentielle"/>
              </a:rPr>
              <a:t>Professionnel</a:t>
            </a:r>
            <a:r>
              <a:rPr lang="es-ES" b="1" dirty="0">
                <a:latin typeface="LOREAL Essentielle"/>
              </a:rPr>
              <a:t> </a:t>
            </a:r>
            <a:r>
              <a:rPr lang="es-ES" dirty="0">
                <a:latin typeface="LOREAL Essentielle"/>
              </a:rPr>
              <a:t>para </a:t>
            </a:r>
            <a:r>
              <a:rPr lang="es-ES" err="1">
                <a:latin typeface="LOREAL Essentielle"/>
              </a:rPr>
              <a:t>um</a:t>
            </a:r>
            <a:r>
              <a:rPr lang="es-ES" dirty="0">
                <a:latin typeface="LOREAL Essentielle"/>
              </a:rPr>
              <a:t> </a:t>
            </a:r>
            <a:r>
              <a:rPr lang="es-ES" err="1">
                <a:latin typeface="LOREAL Essentielle"/>
              </a:rPr>
              <a:t>cabelo</a:t>
            </a:r>
            <a:r>
              <a:rPr lang="es-ES" dirty="0">
                <a:latin typeface="LOREAL Essentielle"/>
              </a:rPr>
              <a:t> </a:t>
            </a:r>
            <a:r>
              <a:rPr lang="es-ES" err="1">
                <a:latin typeface="LOREAL Essentielle"/>
              </a:rPr>
              <a:t>mais</a:t>
            </a:r>
            <a:r>
              <a:rPr lang="es-ES" dirty="0">
                <a:latin typeface="LOREAL Essentielle"/>
              </a:rPr>
              <a:t>  </a:t>
            </a:r>
            <a:r>
              <a:rPr lang="es-ES" err="1">
                <a:latin typeface="LOREAL Essentielle"/>
              </a:rPr>
              <a:t>forte</a:t>
            </a:r>
            <a:r>
              <a:rPr lang="es-ES" dirty="0">
                <a:latin typeface="LOREAL Essentielle"/>
              </a:rPr>
              <a:t> e </a:t>
            </a:r>
            <a:r>
              <a:rPr lang="es-ES" b="1" dirty="0">
                <a:latin typeface="LOREAL Essentielle"/>
              </a:rPr>
              <a:t>menos</a:t>
            </a:r>
            <a:r>
              <a:rPr lang="es-ES" dirty="0">
                <a:latin typeface="LOREAL Essentielle"/>
              </a:rPr>
              <a:t> risco de </a:t>
            </a:r>
            <a:r>
              <a:rPr lang="es-ES" b="1" err="1">
                <a:latin typeface="LOREAL Essentielle"/>
              </a:rPr>
              <a:t>quebra</a:t>
            </a:r>
            <a:r>
              <a:rPr lang="es-ES" dirty="0">
                <a:latin typeface="LOREAL Essentielle"/>
              </a:rPr>
              <a:t>. O cuidado capilar </a:t>
            </a:r>
            <a:r>
              <a:rPr lang="es-ES" err="1">
                <a:latin typeface="LOREAL Essentielle"/>
              </a:rPr>
              <a:t>profissional</a:t>
            </a:r>
            <a:r>
              <a:rPr lang="es-ES" dirty="0">
                <a:latin typeface="LOREAL Essentielle"/>
              </a:rPr>
              <a:t> </a:t>
            </a:r>
            <a:r>
              <a:rPr lang="es-ES" err="1">
                <a:latin typeface="LOREAL Essentielle"/>
              </a:rPr>
              <a:t>com</a:t>
            </a:r>
            <a:r>
              <a:rPr lang="es-ES" dirty="0">
                <a:latin typeface="LOREAL Essentielle"/>
              </a:rPr>
              <a:t> que </a:t>
            </a:r>
            <a:r>
              <a:rPr lang="es-ES" err="1">
                <a:latin typeface="LOREAL Essentielle"/>
              </a:rPr>
              <a:t>sempre</a:t>
            </a:r>
            <a:r>
              <a:rPr lang="es-ES" dirty="0">
                <a:latin typeface="LOREAL Essentielle"/>
              </a:rPr>
              <a:t> </a:t>
            </a:r>
            <a:r>
              <a:rPr lang="es-ES" err="1">
                <a:latin typeface="LOREAL Essentielle"/>
              </a:rPr>
              <a:t>sonhou</a:t>
            </a:r>
            <a:r>
              <a:rPr lang="es-ES" dirty="0">
                <a:latin typeface="LOREAL Essentielle"/>
              </a:rPr>
              <a:t>! ✨ #MetalDetox #CabeloForte </a:t>
            </a:r>
            <a:r>
              <a:rPr lang="es-ES">
                <a:latin typeface="LOREAL Essentielle"/>
              </a:rPr>
              <a:t>#LOrealPro #HairCare #HairGoals #Quebra #Natal #Coffrets #Presente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D1B62C0-6C62-4AEB-B1B8-CB8036894473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099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TRIO METAL DETOX: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latin typeface="LOREAL Essentielle"/>
              </a:rPr>
              <a:t>Três passos, um presente profissional🎁. Este </a:t>
            </a:r>
            <a:r>
              <a:rPr lang="pt-BR" sz="2400" b="1" dirty="0">
                <a:latin typeface="LOREAL Essentielle"/>
              </a:rPr>
              <a:t>Trio</a:t>
            </a:r>
            <a:r>
              <a:rPr lang="pt-BR" sz="2400" dirty="0">
                <a:latin typeface="LOREAL Essentielle"/>
              </a:rPr>
              <a:t> </a:t>
            </a:r>
            <a:r>
              <a:rPr lang="pt-BR" sz="2400" b="1" dirty="0">
                <a:latin typeface="LOREAL Essentielle"/>
              </a:rPr>
              <a:t>Metal </a:t>
            </a:r>
            <a:r>
              <a:rPr lang="pt-BR" sz="2400" b="1" err="1">
                <a:latin typeface="LOREAL Essentielle"/>
              </a:rPr>
              <a:t>Detox</a:t>
            </a:r>
            <a:r>
              <a:rPr lang="pt-BR" sz="2400" b="1" dirty="0">
                <a:latin typeface="LOREAL Essentielle"/>
              </a:rPr>
              <a:t> L'Oréal </a:t>
            </a:r>
            <a:r>
              <a:rPr lang="pt-BR" sz="2400" b="1" err="1">
                <a:latin typeface="LOREAL Essentielle"/>
              </a:rPr>
              <a:t>Professionnel</a:t>
            </a:r>
            <a:r>
              <a:rPr lang="pt-BR" sz="2400" dirty="0">
                <a:latin typeface="LOREAL Essentielle"/>
              </a:rPr>
              <a:t> é a oferta ideal para fortalecer e </a:t>
            </a:r>
            <a:r>
              <a:rPr lang="pt-BR" sz="2400" b="1" dirty="0">
                <a:latin typeface="LOREAL Essentielle"/>
              </a:rPr>
              <a:t>proteger</a:t>
            </a:r>
            <a:r>
              <a:rPr lang="pt-BR" sz="2400" dirty="0">
                <a:latin typeface="LOREAL Essentielle"/>
              </a:rPr>
              <a:t> o cabelo da </a:t>
            </a:r>
            <a:r>
              <a:rPr lang="pt-BR" sz="2400" b="1" dirty="0">
                <a:latin typeface="LOREAL Essentielle"/>
              </a:rPr>
              <a:t>quebra</a:t>
            </a:r>
            <a:r>
              <a:rPr lang="pt-BR" sz="2400" dirty="0">
                <a:latin typeface="LOREAL Essentielle"/>
              </a:rPr>
              <a:t>. Cuidado capilar de especialistas ao seu alcance! 😍 #MetalDetox #CabeloForte </a:t>
            </a:r>
            <a:r>
              <a:rPr lang="pt-BR" sz="2400">
                <a:latin typeface="LOREAL Essentielle"/>
              </a:rPr>
              <a:t>#LOrealPro #HairCare #HairGoals #Quebra #Natal #Coffrets #Presente</a:t>
            </a:r>
            <a:endParaRPr lang="es-ES" sz="2400">
              <a:latin typeface="LOREAL Essentielle"/>
            </a:endParaRPr>
          </a:p>
        </p:txBody>
      </p:sp>
    </p:spTree>
    <p:extLst>
      <p:ext uri="{BB962C8B-B14F-4D97-AF65-F5344CB8AC3E}">
        <p14:creationId xmlns:p14="http://schemas.microsoft.com/office/powerpoint/2010/main" val="313998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B2F2-88B0-066A-EBD1-E103BF1E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182243-28B5-26D0-72F0-1E5B2396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42751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highlight>
                  <a:srgbClr val="00FFFF"/>
                </a:highlight>
                <a:latin typeface="LOREAL Essentielle" pitchFamily="2" charset="0"/>
              </a:rPr>
              <a:t>DUO ABSOLUT REPAIR MOLECULAR: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3100" b="1" dirty="0">
                <a:latin typeface="LOREAL Essentielle"/>
              </a:rPr>
              <a:t>Procura a reparação molecular perfeita? 💖 O Duo </a:t>
            </a:r>
            <a:r>
              <a:rPr lang="pt-BR" sz="3100" b="1" err="1">
                <a:latin typeface="LOREAL Essentielle"/>
              </a:rPr>
              <a:t>Absolut</a:t>
            </a:r>
            <a:r>
              <a:rPr lang="pt-BR" sz="3100" b="1" dirty="0">
                <a:latin typeface="LOREAL Essentielle"/>
              </a:rPr>
              <a:t> </a:t>
            </a:r>
            <a:r>
              <a:rPr lang="pt-BR" sz="3100" b="1" err="1">
                <a:latin typeface="LOREAL Essentielle"/>
              </a:rPr>
              <a:t>Repair</a:t>
            </a:r>
            <a:r>
              <a:rPr lang="pt-BR" sz="3100" b="1" dirty="0">
                <a:latin typeface="LOREAL Essentielle"/>
              </a:rPr>
              <a:t> Molecular L'Oréal Professionnel</a:t>
            </a:r>
            <a:r>
              <a:rPr lang="pt-BR" sz="3100" dirty="0">
                <a:latin typeface="LOREAL Essentielle"/>
              </a:rPr>
              <a:t> é o presente ideal para reparar completamente o cabelo </a:t>
            </a:r>
            <a:r>
              <a:rPr lang="pt-BR" sz="3100">
                <a:latin typeface="LOREAL Essentielle"/>
              </a:rPr>
              <a:t>danificado. Surpreenda com um cabelo absolutamente reparado estas festas! 🎄✨ #AbsolutRepairMolecular #Cabelo danificado #LOrealPro #HairCare </a:t>
            </a:r>
            <a:r>
              <a:rPr lang="pt-BR" sz="3100" dirty="0">
                <a:latin typeface="LOREAL Essentielle"/>
              </a:rPr>
              <a:t>#HairGoals #Reparação #Reparaçãomolecular #Natal #Coffrets #Presente</a:t>
            </a:r>
          </a:p>
          <a:p>
            <a:pPr marL="0" indent="0">
              <a:lnSpc>
                <a:spcPct val="120000"/>
              </a:lnSpc>
              <a:buNone/>
            </a:pPr>
            <a:endParaRPr lang="pt-BR" sz="3100" dirty="0">
              <a:latin typeface="LOREAL Essentielle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95ABA21-BB2F-778A-2733-F0C5F0313780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099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TRIO ABSOLUT REPAIR MOLECULAR: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latin typeface="LOREAL Essentielle"/>
              </a:rPr>
              <a:t>Um </a:t>
            </a:r>
            <a:r>
              <a:rPr lang="pt-BR" sz="2400" b="1" dirty="0">
                <a:latin typeface="LOREAL Essentielle"/>
              </a:rPr>
              <a:t>tratamento completo em três passos</a:t>
            </a:r>
            <a:r>
              <a:rPr lang="pt-BR" sz="2400" dirty="0">
                <a:latin typeface="LOREAL Essentielle"/>
              </a:rPr>
              <a:t>: repara profundamente e transforma o cabelo. </a:t>
            </a:r>
            <a:r>
              <a:rPr lang="pt-BR" sz="2400" b="1" err="1">
                <a:latin typeface="LOREAL Essentielle"/>
              </a:rPr>
              <a:t>Absolut</a:t>
            </a:r>
            <a:r>
              <a:rPr lang="pt-BR" sz="2400" b="1" dirty="0">
                <a:latin typeface="LOREAL Essentielle"/>
              </a:rPr>
              <a:t> </a:t>
            </a:r>
            <a:r>
              <a:rPr lang="pt-BR" sz="2400" b="1" err="1">
                <a:latin typeface="LOREAL Essentielle"/>
              </a:rPr>
              <a:t>Repair</a:t>
            </a:r>
            <a:r>
              <a:rPr lang="pt-BR" sz="2400" b="1" dirty="0">
                <a:latin typeface="LOREAL Essentielle"/>
              </a:rPr>
              <a:t> Molecular </a:t>
            </a:r>
            <a:r>
              <a:rPr lang="pt-BR" sz="2400" dirty="0">
                <a:latin typeface="LOREAL Essentielle"/>
              </a:rPr>
              <a:t>é o presente ideal para revitalizar o seu cabelo </a:t>
            </a:r>
            <a:r>
              <a:rPr lang="pt-BR" sz="2400">
                <a:latin typeface="LOREAL Essentielle"/>
              </a:rPr>
              <a:t>este Natal! 😍 #AbsolutRepairMolecular #Cabelodanificado #LOrealPro #HairCare #HairGoals #Reparação #Reparaçãomolecular #Natal #Coffrets #Presente</a:t>
            </a:r>
            <a:endParaRPr lang="es-ES" sz="2400">
              <a:latin typeface="LOREAL Essenti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CE313-6A6C-68A6-782A-37362A11E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756DB9-7658-9510-7356-4BBA8886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42751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highlight>
                  <a:srgbClr val="00FFFF"/>
                </a:highlight>
                <a:latin typeface="LOREAL Essentielle" pitchFamily="2" charset="0"/>
              </a:rPr>
              <a:t>DUO VITAMINO COLOR SPECTRUM: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3100" b="1" dirty="0">
                <a:latin typeface="LOREAL Essentielle"/>
              </a:rPr>
              <a:t>Uma cor de cabelo com mais brilho que nunca neste Natal! </a:t>
            </a:r>
            <a:r>
              <a:rPr lang="pt-BR" sz="3100" dirty="0">
                <a:latin typeface="LOREAL Essentielle"/>
              </a:rPr>
              <a:t>🌈💜 Com o </a:t>
            </a:r>
            <a:r>
              <a:rPr lang="pt-BR" sz="3100" b="1" dirty="0">
                <a:latin typeface="LOREAL Essentielle"/>
              </a:rPr>
              <a:t>Duo Vitamino Color Spectrum L'Oréal Professionnel</a:t>
            </a:r>
            <a:r>
              <a:rPr lang="pt-BR" sz="3100" dirty="0">
                <a:latin typeface="LOREAL Essentielle"/>
              </a:rPr>
              <a:t>, o seu tom mantém-se vibrante e protegido. O presente pelo que o seu cabelo vai implorar! 💖✨ </a:t>
            </a:r>
            <a:r>
              <a:rPr lang="pt-BR" sz="3100">
                <a:latin typeface="LOREAL Essentielle"/>
              </a:rPr>
              <a:t>#VitaminoColorSpectrum #CabeloComColoração #Cor #LOrealPro #HairCare #HairGoals #Natal #Coffrets #Presente</a:t>
            </a:r>
            <a:endParaRPr lang="es-ES">
              <a:latin typeface="LOREAL Essentielle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4B8F75D-C1C0-8304-9BFA-6AE829213E44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3235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TRIO VITAMINO COLOR SPECTRUM: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b="1" dirty="0">
                <a:latin typeface="LOREAL Essentielle"/>
              </a:rPr>
              <a:t>Preserve a intensidade da sua cor! ✨ O Trio Vitamino Color Spectrum L'Oréal Professionnel</a:t>
            </a:r>
            <a:r>
              <a:rPr lang="pt-BR" sz="2400" dirty="0">
                <a:latin typeface="LOREAL Essentielle"/>
              </a:rPr>
              <a:t> é o presente perfeito para os amantes de cabelo com coloração. Nesta festas, ofereça </a:t>
            </a:r>
            <a:r>
              <a:rPr lang="pt-BR" sz="2400" b="1" dirty="0">
                <a:latin typeface="LOREAL Essentielle"/>
              </a:rPr>
              <a:t>brilho</a:t>
            </a:r>
            <a:r>
              <a:rPr lang="pt-BR" sz="2400" dirty="0">
                <a:latin typeface="LOREAL Essentielle"/>
              </a:rPr>
              <a:t> e proteção duradoura! #VitaminoColorSpectrum </a:t>
            </a:r>
            <a:r>
              <a:rPr lang="pt-BR" sz="2400">
                <a:latin typeface="LOREAL Essentielle"/>
              </a:rPr>
              <a:t>#CabeloComColoração #Cor #LOrealPro #HairCare #HairGoals #Brilho #Natal #Coffrets #Presente</a:t>
            </a:r>
            <a:endParaRPr lang="es-ES" sz="2400">
              <a:latin typeface="LOREAL Essentielle"/>
            </a:endParaRPr>
          </a:p>
        </p:txBody>
      </p:sp>
    </p:spTree>
    <p:extLst>
      <p:ext uri="{BB962C8B-B14F-4D97-AF65-F5344CB8AC3E}">
        <p14:creationId xmlns:p14="http://schemas.microsoft.com/office/powerpoint/2010/main" val="63950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CAB01-24E9-0334-CB2B-B2A116C65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5FD64-CAA6-874D-5761-E27F794E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42751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highlight>
                  <a:srgbClr val="00FFFF"/>
                </a:highlight>
                <a:latin typeface="LOREAL Essentielle" pitchFamily="2" charset="0"/>
              </a:rPr>
              <a:t>DUO ABSOLUT REPAIR: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3100" b="1" dirty="0">
                <a:latin typeface="LOREAL Essentielle"/>
              </a:rPr>
              <a:t>Nutrição profunda e reparação visível</a:t>
            </a:r>
            <a:r>
              <a:rPr lang="pt-BR" sz="3100" dirty="0">
                <a:latin typeface="LOREAL Essentielle"/>
              </a:rPr>
              <a:t>✨. O </a:t>
            </a:r>
            <a:r>
              <a:rPr lang="pt-BR" sz="3100" b="1" dirty="0">
                <a:latin typeface="LOREAL Essentielle"/>
              </a:rPr>
              <a:t>Duo </a:t>
            </a:r>
            <a:r>
              <a:rPr lang="pt-BR" sz="3100" b="1" err="1">
                <a:latin typeface="LOREAL Essentielle"/>
              </a:rPr>
              <a:t>Absolut</a:t>
            </a:r>
            <a:r>
              <a:rPr lang="pt-BR" sz="3100" b="1" dirty="0">
                <a:latin typeface="LOREAL Essentielle"/>
              </a:rPr>
              <a:t> Repair L'Oréal Professionnel</a:t>
            </a:r>
            <a:r>
              <a:rPr lang="pt-BR" sz="3100" dirty="0">
                <a:latin typeface="LOREAL Essentielle"/>
              </a:rPr>
              <a:t> é o presente perfeito para revitalizar cabelo danificado e/ou seco </a:t>
            </a:r>
            <a:r>
              <a:rPr lang="pt-BR" sz="3100">
                <a:latin typeface="LOREAL Essentielle"/>
              </a:rPr>
              <a:t>nestas festas. #AbsolutRepair #CabeloDanificado #CabeloSeco #LOrealPro </a:t>
            </a:r>
            <a:r>
              <a:rPr lang="pt-BR" sz="3100" dirty="0">
                <a:latin typeface="LOREAL Essentielle"/>
              </a:rPr>
              <a:t>#HairCare #HairGoals #Reparação #Força #Natal #Coffrets #Presente</a:t>
            </a:r>
            <a:endParaRPr lang="es-ES" dirty="0">
              <a:latin typeface="LOREAL Essentielle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4D9D554-7816-4EF7-6517-29DAD6EB90E7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72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TRIO ABSOLUT REPAIR: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latin typeface="LOREAL Essentielle"/>
              </a:rPr>
              <a:t>Revitalize o seu cabelo danificado com o </a:t>
            </a:r>
            <a:r>
              <a:rPr lang="pt-BR" sz="2400" b="1" dirty="0">
                <a:latin typeface="LOREAL Essentielle"/>
              </a:rPr>
              <a:t>Trio </a:t>
            </a:r>
            <a:r>
              <a:rPr lang="pt-BR" sz="2400" b="1" err="1">
                <a:latin typeface="LOREAL Essentielle"/>
              </a:rPr>
              <a:t>Absolut</a:t>
            </a:r>
            <a:r>
              <a:rPr lang="pt-BR" sz="2400" b="1" dirty="0">
                <a:latin typeface="LOREAL Essentielle"/>
              </a:rPr>
              <a:t> </a:t>
            </a:r>
            <a:r>
              <a:rPr lang="pt-BR" sz="2400" b="1" err="1">
                <a:latin typeface="LOREAL Essentielle"/>
              </a:rPr>
              <a:t>Repair</a:t>
            </a:r>
            <a:r>
              <a:rPr lang="pt-BR" sz="2400" b="1" dirty="0">
                <a:latin typeface="LOREAL Essentielle"/>
              </a:rPr>
              <a:t> L'Oréal Professionnel</a:t>
            </a:r>
            <a:r>
              <a:rPr lang="pt-BR" sz="2400" dirty="0">
                <a:latin typeface="LOREAL Essentielle"/>
              </a:rPr>
              <a:t>! ✨🧡 Este trio é o aliado ideal para cabelo </a:t>
            </a:r>
            <a:r>
              <a:rPr lang="pt-BR" sz="2400" b="1" dirty="0">
                <a:latin typeface="LOREAL Essentielle"/>
              </a:rPr>
              <a:t>enfraquecido </a:t>
            </a:r>
            <a:r>
              <a:rPr lang="pt-BR" sz="2400" dirty="0">
                <a:latin typeface="LOREAL Essentielle"/>
              </a:rPr>
              <a:t>e com necessidade de</a:t>
            </a:r>
            <a:r>
              <a:rPr lang="pt-BR" sz="2400" b="1" dirty="0">
                <a:latin typeface="LOREAL Essentielle"/>
              </a:rPr>
              <a:t> reparação instantânea</a:t>
            </a:r>
            <a:r>
              <a:rPr lang="pt-BR" sz="2400">
                <a:latin typeface="LOREAL Essentielle"/>
              </a:rPr>
              <a:t>. Nestas festas, ofereça um cabelo visivelmente transformado e cheio de vida! #AbsolutRepair #CabeloDanificado #CabeloSeco #LOrealPro #HairCare #HairGoals #Reparação #Força #Natal #Coffrets #Presente</a:t>
            </a:r>
            <a:endParaRPr lang="es-ES" sz="2400">
              <a:latin typeface="LOREAL Essentielle"/>
            </a:endParaRPr>
          </a:p>
        </p:txBody>
      </p:sp>
    </p:spTree>
    <p:extLst>
      <p:ext uri="{BB962C8B-B14F-4D97-AF65-F5344CB8AC3E}">
        <p14:creationId xmlns:p14="http://schemas.microsoft.com/office/powerpoint/2010/main" val="14260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A516C-35D4-AF95-14E9-E50A08F5B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07368-4FA6-1727-4E8B-D12396C8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42751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highlight>
                  <a:srgbClr val="00FFFF"/>
                </a:highlight>
                <a:latin typeface="LOREAL Essentielle" pitchFamily="2" charset="0"/>
              </a:rPr>
              <a:t>DUO VITAMINO COLOR: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3100" dirty="0">
                <a:latin typeface="LOREAL Essentielle"/>
              </a:rPr>
              <a:t>O derradeiro kit para amantes de cor! 🎁💖 </a:t>
            </a:r>
            <a:r>
              <a:rPr lang="pt-BR" sz="3100" b="1" dirty="0">
                <a:latin typeface="LOREAL Essentielle"/>
              </a:rPr>
              <a:t>Duo Vitamino Color L'Oréal </a:t>
            </a:r>
            <a:r>
              <a:rPr lang="pt-BR" sz="3100" b="1" err="1">
                <a:latin typeface="LOREAL Essentielle"/>
              </a:rPr>
              <a:t>Professionnel</a:t>
            </a:r>
            <a:r>
              <a:rPr lang="pt-BR" sz="3100" b="1" dirty="0">
                <a:latin typeface="LOREAL Essentielle"/>
              </a:rPr>
              <a:t> </a:t>
            </a:r>
            <a:r>
              <a:rPr lang="pt-BR" sz="3100">
                <a:latin typeface="LOREAL Essentielle"/>
              </a:rPr>
              <a:t>para um cabelo luminoso com cor protegida. </a:t>
            </a:r>
            <a:br>
              <a:rPr lang="pt-BR" sz="3100" dirty="0">
                <a:latin typeface="LOREAL Essentielle"/>
              </a:rPr>
            </a:br>
            <a:r>
              <a:rPr lang="pt-BR" sz="3100" dirty="0">
                <a:latin typeface="LOREAL Essentielle"/>
              </a:rPr>
              <a:t>O presente que garante uma </a:t>
            </a:r>
            <a:r>
              <a:rPr lang="pt-BR" sz="3100" b="1">
                <a:latin typeface="LOREAL Essentielle"/>
              </a:rPr>
              <a:t>cor única</a:t>
            </a:r>
            <a:r>
              <a:rPr lang="pt-BR" sz="3100">
                <a:latin typeface="LOREAL Essentielle"/>
              </a:rPr>
              <a:t>! #VitaminoColor #CabeloComColoração </a:t>
            </a:r>
            <a:r>
              <a:rPr lang="pt-BR" sz="3100" dirty="0">
                <a:latin typeface="LOREAL Essentielle"/>
              </a:rPr>
              <a:t>#Cor #LOrealPro #CuidadoCapilar #HairGoals #Proteção #Natal #Coffrets #Presente</a:t>
            </a:r>
            <a:endParaRPr lang="es-ES" dirty="0">
              <a:latin typeface="LOREAL Essentielle"/>
            </a:endParaRPr>
          </a:p>
        </p:txBody>
      </p:sp>
    </p:spTree>
    <p:extLst>
      <p:ext uri="{BB962C8B-B14F-4D97-AF65-F5344CB8AC3E}">
        <p14:creationId xmlns:p14="http://schemas.microsoft.com/office/powerpoint/2010/main" val="3751679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MOLLER Natalia</dc:creator>
  <cp:lastModifiedBy>MOLLER Natalia</cp:lastModifiedBy>
  <cp:revision>174</cp:revision>
  <dcterms:created xsi:type="dcterms:W3CDTF">2025-01-31T11:18:28Z</dcterms:created>
  <dcterms:modified xsi:type="dcterms:W3CDTF">2025-09-15T08:20:50Z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2025-01-31T12:05:30Z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adfc43c5-bd0b-4efa-84e8-6ae94f18a738</vt:lpwstr>
  </property>
  <property fmtid="{D5CDD505-2E9C-101B-9397-08002B2CF9AE}" pid="8" name="MSIP_Label_f43b7177-c66c-4b22-a350-7ee86f9a1e74_ContentBits">
    <vt:lpwstr>2</vt:lpwstr>
  </property>
  <property fmtid="{D5CDD505-2E9C-101B-9397-08002B2CF9AE}" pid="9" name="ClassificationContentMarkingFooterLocations">
    <vt:lpwstr>Tema de Office:8</vt:lpwstr>
  </property>
  <property fmtid="{D5CDD505-2E9C-101B-9397-08002B2CF9AE}" pid="10" name="ClassificationContentMarkingFooterText">
    <vt:lpwstr>C1 - Internal use</vt:lpwstr>
  </property>
</Properties>
</file>