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2" r:id="rId5"/>
    <p:sldId id="257" r:id="rId6"/>
    <p:sldId id="258" r:id="rId7"/>
    <p:sldId id="259" r:id="rId8"/>
    <p:sldId id="265" r:id="rId9"/>
    <p:sldId id="260" r:id="rId10"/>
    <p:sldId id="266" r:id="rId11"/>
    <p:sldId id="263" r:id="rId12"/>
    <p:sldId id="267" r:id="rId13"/>
    <p:sldId id="268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1BF"/>
    <a:srgbClr val="CFC8DA"/>
    <a:srgbClr val="D1D5E5"/>
    <a:srgbClr val="EFEFFF"/>
    <a:srgbClr val="D5D5FF"/>
    <a:srgbClr val="CCCCFF"/>
    <a:srgbClr val="FFFFFF"/>
    <a:srgbClr val="F5D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FC009E-9CD8-4439-8F1B-C84DEBDD8244}" v="6" dt="2026-04-16T18:23:41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LER Natalia - MANPOWER" userId="bdc3bbdd-d997-44c6-93bd-f25cda0c325f" providerId="ADAL" clId="{896B43D1-1707-4151-8B60-CB36550496A5}"/>
    <pc:docChg chg="modSld">
      <pc:chgData name="MOLLER Natalia - MANPOWER" userId="bdc3bbdd-d997-44c6-93bd-f25cda0c325f" providerId="ADAL" clId="{896B43D1-1707-4151-8B60-CB36550496A5}" dt="2026-04-15T20:55:30.357" v="1" actId="20577"/>
      <pc:docMkLst>
        <pc:docMk/>
      </pc:docMkLst>
      <pc:sldChg chg="modSp mod">
        <pc:chgData name="MOLLER Natalia - MANPOWER" userId="bdc3bbdd-d997-44c6-93bd-f25cda0c325f" providerId="ADAL" clId="{896B43D1-1707-4151-8B60-CB36550496A5}" dt="2026-04-15T20:55:30.357" v="1" actId="20577"/>
        <pc:sldMkLst>
          <pc:docMk/>
          <pc:sldMk cId="959218299" sldId="263"/>
        </pc:sldMkLst>
        <pc:spChg chg="mod">
          <ac:chgData name="MOLLER Natalia - MANPOWER" userId="bdc3bbdd-d997-44c6-93bd-f25cda0c325f" providerId="ADAL" clId="{896B43D1-1707-4151-8B60-CB36550496A5}" dt="2026-04-15T20:55:30.357" v="1" actId="20577"/>
          <ac:spMkLst>
            <pc:docMk/>
            <pc:sldMk cId="959218299" sldId="263"/>
            <ac:spMk id="13" creationId="{8B363A2D-507C-DF4F-D42E-47C2F01D1BD7}"/>
          </ac:spMkLst>
        </pc:spChg>
      </pc:sldChg>
    </pc:docChg>
  </pc:docChgLst>
  <pc:docChgLst>
    <pc:chgData name="VEIGA DOS SANTOS Bruno" userId="d6d05905-cd13-4a08-9d39-feb2338de4a9" providerId="ADAL" clId="{863064C1-F1A1-43D5-9F8F-623D9DE42919}"/>
    <pc:docChg chg="undo redo custSel modSld">
      <pc:chgData name="VEIGA DOS SANTOS Bruno" userId="d6d05905-cd13-4a08-9d39-feb2338de4a9" providerId="ADAL" clId="{863064C1-F1A1-43D5-9F8F-623D9DE42919}" dt="2026-04-16T18:25:42.194" v="1362" actId="20577"/>
      <pc:docMkLst>
        <pc:docMk/>
      </pc:docMkLst>
      <pc:sldChg chg="addSp modSp mod">
        <pc:chgData name="VEIGA DOS SANTOS Bruno" userId="d6d05905-cd13-4a08-9d39-feb2338de4a9" providerId="ADAL" clId="{863064C1-F1A1-43D5-9F8F-623D9DE42919}" dt="2026-04-16T18:15:47.760" v="188" actId="790"/>
        <pc:sldMkLst>
          <pc:docMk/>
          <pc:sldMk cId="3707545965" sldId="256"/>
        </pc:sldMkLst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3707545965" sldId="256"/>
            <ac:spMk id="2" creationId="{375888BE-C791-137A-CF35-2B383DC766D4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3707545965" sldId="256"/>
            <ac:spMk id="3" creationId="{B3CE467F-C094-78EA-117B-AF4F4EA89652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3707545965" sldId="256"/>
            <ac:spMk id="7" creationId="{D74FAA60-4C12-5E7C-938F-6069F0AF88BB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3707545965" sldId="256"/>
            <ac:spMk id="8" creationId="{6753B8D1-4659-A182-BB54-177A05DC2EC1}"/>
          </ac:spMkLst>
        </pc:spChg>
        <pc:spChg chg="mod">
          <ac:chgData name="VEIGA DOS SANTOS Bruno" userId="d6d05905-cd13-4a08-9d39-feb2338de4a9" providerId="ADAL" clId="{863064C1-F1A1-43D5-9F8F-623D9DE42919}" dt="2026-04-16T14:33:56.790" v="103" actId="571"/>
          <ac:spMkLst>
            <pc:docMk/>
            <pc:sldMk cId="3707545965" sldId="256"/>
            <ac:spMk id="13" creationId="{3FBFE7DC-3E3C-EA26-DB1F-C3E3A8F95BBC}"/>
          </ac:spMkLst>
        </pc:spChg>
        <pc:spChg chg="mod">
          <ac:chgData name="VEIGA DOS SANTOS Bruno" userId="d6d05905-cd13-4a08-9d39-feb2338de4a9" providerId="ADAL" clId="{863064C1-F1A1-43D5-9F8F-623D9DE42919}" dt="2026-04-16T14:33:56.790" v="103" actId="571"/>
          <ac:spMkLst>
            <pc:docMk/>
            <pc:sldMk cId="3707545965" sldId="256"/>
            <ac:spMk id="14" creationId="{BB9A3001-FC55-3EF7-5CC4-710D39637BE0}"/>
          </ac:spMkLst>
        </pc:spChg>
        <pc:spChg chg="add mod">
          <ac:chgData name="VEIGA DOS SANTOS Bruno" userId="d6d05905-cd13-4a08-9d39-feb2338de4a9" providerId="ADAL" clId="{863064C1-F1A1-43D5-9F8F-623D9DE42919}" dt="2026-04-16T14:33:56.790" v="103" actId="571"/>
          <ac:spMkLst>
            <pc:docMk/>
            <pc:sldMk cId="3707545965" sldId="256"/>
            <ac:spMk id="16" creationId="{7260E438-207D-91A9-E5B4-F99C112908C8}"/>
          </ac:spMkLst>
        </pc:spChg>
        <pc:grpChg chg="mod">
          <ac:chgData name="VEIGA DOS SANTOS Bruno" userId="d6d05905-cd13-4a08-9d39-feb2338de4a9" providerId="ADAL" clId="{863064C1-F1A1-43D5-9F8F-623D9DE42919}" dt="2026-04-16T14:33:58.849" v="105" actId="14100"/>
          <ac:grpSpMkLst>
            <pc:docMk/>
            <pc:sldMk cId="3707545965" sldId="256"/>
            <ac:grpSpMk id="4" creationId="{8BC36BAE-24FB-4C33-0D41-9CD7716A20CE}"/>
          </ac:grpSpMkLst>
        </pc:grpChg>
        <pc:grpChg chg="add mod">
          <ac:chgData name="VEIGA DOS SANTOS Bruno" userId="d6d05905-cd13-4a08-9d39-feb2338de4a9" providerId="ADAL" clId="{863064C1-F1A1-43D5-9F8F-623D9DE42919}" dt="2026-04-16T14:33:56.790" v="103" actId="571"/>
          <ac:grpSpMkLst>
            <pc:docMk/>
            <pc:sldMk cId="3707545965" sldId="256"/>
            <ac:grpSpMk id="10" creationId="{7B01B66A-0E77-B663-F1C3-7EA6552C04A2}"/>
          </ac:grpSpMkLst>
        </pc:grpChg>
        <pc:picChg chg="mod">
          <ac:chgData name="VEIGA DOS SANTOS Bruno" userId="d6d05905-cd13-4a08-9d39-feb2338de4a9" providerId="ADAL" clId="{863064C1-F1A1-43D5-9F8F-623D9DE42919}" dt="2026-04-16T14:33:56.790" v="103" actId="571"/>
          <ac:picMkLst>
            <pc:docMk/>
            <pc:sldMk cId="3707545965" sldId="256"/>
            <ac:picMk id="11" creationId="{9DD7AC20-28B4-61DA-4AC1-579BFD04158E}"/>
          </ac:picMkLst>
        </pc:picChg>
        <pc:picChg chg="mod">
          <ac:chgData name="VEIGA DOS SANTOS Bruno" userId="d6d05905-cd13-4a08-9d39-feb2338de4a9" providerId="ADAL" clId="{863064C1-F1A1-43D5-9F8F-623D9DE42919}" dt="2026-04-16T14:33:56.790" v="103" actId="571"/>
          <ac:picMkLst>
            <pc:docMk/>
            <pc:sldMk cId="3707545965" sldId="256"/>
            <ac:picMk id="12" creationId="{1F1C7208-26FB-4850-4A16-A4EEC3EFEF11}"/>
          </ac:picMkLst>
        </pc:picChg>
        <pc:picChg chg="mod">
          <ac:chgData name="VEIGA DOS SANTOS Bruno" userId="d6d05905-cd13-4a08-9d39-feb2338de4a9" providerId="ADAL" clId="{863064C1-F1A1-43D5-9F8F-623D9DE42919}" dt="2026-04-16T14:33:56.790" v="103" actId="571"/>
          <ac:picMkLst>
            <pc:docMk/>
            <pc:sldMk cId="3707545965" sldId="256"/>
            <ac:picMk id="15" creationId="{E33804ED-6A66-CA01-C93A-C6C81EBF83E9}"/>
          </ac:picMkLst>
        </pc:picChg>
      </pc:sldChg>
      <pc:sldChg chg="modSp mod">
        <pc:chgData name="VEIGA DOS SANTOS Bruno" userId="d6d05905-cd13-4a08-9d39-feb2338de4a9" providerId="ADAL" clId="{863064C1-F1A1-43D5-9F8F-623D9DE42919}" dt="2026-04-16T18:21:07.513" v="787" actId="20577"/>
        <pc:sldMkLst>
          <pc:docMk/>
          <pc:sldMk cId="1682960904" sldId="257"/>
        </pc:sldMkLst>
        <pc:spChg chg="mod">
          <ac:chgData name="VEIGA DOS SANTOS Bruno" userId="d6d05905-cd13-4a08-9d39-feb2338de4a9" providerId="ADAL" clId="{863064C1-F1A1-43D5-9F8F-623D9DE42919}" dt="2026-04-16T18:17:31.184" v="364" actId="20577"/>
          <ac:spMkLst>
            <pc:docMk/>
            <pc:sldMk cId="1682960904" sldId="257"/>
            <ac:spMk id="2" creationId="{90CADA48-7BE4-36C1-FD1D-A4D70EE53801}"/>
          </ac:spMkLst>
        </pc:spChg>
        <pc:spChg chg="mod">
          <ac:chgData name="VEIGA DOS SANTOS Bruno" userId="d6d05905-cd13-4a08-9d39-feb2338de4a9" providerId="ADAL" clId="{863064C1-F1A1-43D5-9F8F-623D9DE42919}" dt="2026-04-16T18:18:03.801" v="451" actId="20577"/>
          <ac:spMkLst>
            <pc:docMk/>
            <pc:sldMk cId="1682960904" sldId="257"/>
            <ac:spMk id="3" creationId="{3FB20C42-A21E-B3EC-E304-069DAB853190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1682960904" sldId="257"/>
            <ac:spMk id="7" creationId="{B01AAFC8-2719-6BD4-F2AF-90CB39E75455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1682960904" sldId="257"/>
            <ac:spMk id="8" creationId="{76A7C050-06A2-74AE-FAB0-F4FD5BD72B84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1682960904" sldId="257"/>
            <ac:spMk id="12" creationId="{B98AF9C6-093C-5637-B063-1B6566C5CA9A}"/>
          </ac:spMkLst>
        </pc:spChg>
        <pc:spChg chg="mod">
          <ac:chgData name="VEIGA DOS SANTOS Bruno" userId="d6d05905-cd13-4a08-9d39-feb2338de4a9" providerId="ADAL" clId="{863064C1-F1A1-43D5-9F8F-623D9DE42919}" dt="2026-04-16T18:21:07.513" v="787" actId="20577"/>
          <ac:spMkLst>
            <pc:docMk/>
            <pc:sldMk cId="1682960904" sldId="257"/>
            <ac:spMk id="13" creationId="{4A1BAA62-AEAC-62B8-08D1-1797C74D94BA}"/>
          </ac:spMkLst>
        </pc:spChg>
      </pc:sldChg>
      <pc:sldChg chg="modSp mod">
        <pc:chgData name="VEIGA DOS SANTOS Bruno" userId="d6d05905-cd13-4a08-9d39-feb2338de4a9" providerId="ADAL" clId="{863064C1-F1A1-43D5-9F8F-623D9DE42919}" dt="2026-04-16T18:21:34.447" v="834" actId="313"/>
        <pc:sldMkLst>
          <pc:docMk/>
          <pc:sldMk cId="3456232472" sldId="258"/>
        </pc:sldMkLst>
        <pc:spChg chg="mod">
          <ac:chgData name="VEIGA DOS SANTOS Bruno" userId="d6d05905-cd13-4a08-9d39-feb2338de4a9" providerId="ADAL" clId="{863064C1-F1A1-43D5-9F8F-623D9DE42919}" dt="2026-04-16T18:19:01.624" v="571" actId="20577"/>
          <ac:spMkLst>
            <pc:docMk/>
            <pc:sldMk cId="3456232472" sldId="258"/>
            <ac:spMk id="2" creationId="{C8D8AA60-39A1-ECC2-6FA7-3EFD4C8C49A4}"/>
          </ac:spMkLst>
        </pc:spChg>
        <pc:spChg chg="mod">
          <ac:chgData name="VEIGA DOS SANTOS Bruno" userId="d6d05905-cd13-4a08-9d39-feb2338de4a9" providerId="ADAL" clId="{863064C1-F1A1-43D5-9F8F-623D9DE42919}" dt="2026-04-16T18:19:53.329" v="662" actId="20577"/>
          <ac:spMkLst>
            <pc:docMk/>
            <pc:sldMk cId="3456232472" sldId="258"/>
            <ac:spMk id="3" creationId="{3A369688-AFD7-7D2C-4FB4-1CF743781D6F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3456232472" sldId="258"/>
            <ac:spMk id="7" creationId="{E25C88B5-CF33-8282-98B9-0EFF326B6BCB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3456232472" sldId="258"/>
            <ac:spMk id="8" creationId="{100A4F23-71DB-FDC4-29CC-9FFBD317AA74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3456232472" sldId="258"/>
            <ac:spMk id="12" creationId="{79D99B09-0B1A-5854-E043-5B4C5911407B}"/>
          </ac:spMkLst>
        </pc:spChg>
        <pc:spChg chg="mod">
          <ac:chgData name="VEIGA DOS SANTOS Bruno" userId="d6d05905-cd13-4a08-9d39-feb2338de4a9" providerId="ADAL" clId="{863064C1-F1A1-43D5-9F8F-623D9DE42919}" dt="2026-04-16T18:21:34.447" v="834" actId="313"/>
          <ac:spMkLst>
            <pc:docMk/>
            <pc:sldMk cId="3456232472" sldId="258"/>
            <ac:spMk id="13" creationId="{2E9C0746-A075-6F30-58FB-659C9E8B7E9E}"/>
          </ac:spMkLst>
        </pc:spChg>
      </pc:sldChg>
      <pc:sldChg chg="modSp mod">
        <pc:chgData name="VEIGA DOS SANTOS Bruno" userId="d6d05905-cd13-4a08-9d39-feb2338de4a9" providerId="ADAL" clId="{863064C1-F1A1-43D5-9F8F-623D9DE42919}" dt="2026-04-16T18:22:49.213" v="950" actId="27636"/>
        <pc:sldMkLst>
          <pc:docMk/>
          <pc:sldMk cId="4170562701" sldId="259"/>
        </pc:sldMkLst>
        <pc:spChg chg="mod">
          <ac:chgData name="VEIGA DOS SANTOS Bruno" userId="d6d05905-cd13-4a08-9d39-feb2338de4a9" providerId="ADAL" clId="{863064C1-F1A1-43D5-9F8F-623D9DE42919}" dt="2026-04-16T18:21:39.664" v="841" actId="20577"/>
          <ac:spMkLst>
            <pc:docMk/>
            <pc:sldMk cId="4170562701" sldId="259"/>
            <ac:spMk id="2" creationId="{5EA94B35-328D-74E8-29E4-55D6F6F462A6}"/>
          </ac:spMkLst>
        </pc:spChg>
        <pc:spChg chg="mod">
          <ac:chgData name="VEIGA DOS SANTOS Bruno" userId="d6d05905-cd13-4a08-9d39-feb2338de4a9" providerId="ADAL" clId="{863064C1-F1A1-43D5-9F8F-623D9DE42919}" dt="2026-04-16T18:22:27.664" v="946" actId="20577"/>
          <ac:spMkLst>
            <pc:docMk/>
            <pc:sldMk cId="4170562701" sldId="259"/>
            <ac:spMk id="3" creationId="{EED92270-720F-5ADC-1E86-4529C13CF684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4170562701" sldId="259"/>
            <ac:spMk id="7" creationId="{CB9571AE-BE14-2C69-F06F-34E0584B66D5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4170562701" sldId="259"/>
            <ac:spMk id="8" creationId="{1D03FE58-B272-B653-1F27-B678C62A0F87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4170562701" sldId="259"/>
            <ac:spMk id="12" creationId="{AC3D3903-C26D-346E-44FC-7E7E631D5B31}"/>
          </ac:spMkLst>
        </pc:spChg>
        <pc:spChg chg="mod">
          <ac:chgData name="VEIGA DOS SANTOS Bruno" userId="d6d05905-cd13-4a08-9d39-feb2338de4a9" providerId="ADAL" clId="{863064C1-F1A1-43D5-9F8F-623D9DE42919}" dt="2026-04-16T18:22:49.213" v="950" actId="27636"/>
          <ac:spMkLst>
            <pc:docMk/>
            <pc:sldMk cId="4170562701" sldId="259"/>
            <ac:spMk id="13" creationId="{38960850-C82E-5AE9-BAC0-35D01E1B0151}"/>
          </ac:spMkLst>
        </pc:spChg>
      </pc:sldChg>
      <pc:sldChg chg="modSp mod">
        <pc:chgData name="VEIGA DOS SANTOS Bruno" userId="d6d05905-cd13-4a08-9d39-feb2338de4a9" providerId="ADAL" clId="{863064C1-F1A1-43D5-9F8F-623D9DE42919}" dt="2026-04-16T18:23:50.330" v="1060" actId="20577"/>
        <pc:sldMkLst>
          <pc:docMk/>
          <pc:sldMk cId="758187141" sldId="260"/>
        </pc:sldMkLst>
        <pc:spChg chg="mod">
          <ac:chgData name="VEIGA DOS SANTOS Bruno" userId="d6d05905-cd13-4a08-9d39-feb2338de4a9" providerId="ADAL" clId="{863064C1-F1A1-43D5-9F8F-623D9DE42919}" dt="2026-04-16T18:23:13.268" v="1006" actId="20577"/>
          <ac:spMkLst>
            <pc:docMk/>
            <pc:sldMk cId="758187141" sldId="260"/>
            <ac:spMk id="2" creationId="{05F0ABDE-85FE-2D66-2D58-AC5AFB085FA4}"/>
          </ac:spMkLst>
        </pc:spChg>
        <pc:spChg chg="mod">
          <ac:chgData name="VEIGA DOS SANTOS Bruno" userId="d6d05905-cd13-4a08-9d39-feb2338de4a9" providerId="ADAL" clId="{863064C1-F1A1-43D5-9F8F-623D9DE42919}" dt="2026-04-16T18:23:32.647" v="1046" actId="20577"/>
          <ac:spMkLst>
            <pc:docMk/>
            <pc:sldMk cId="758187141" sldId="260"/>
            <ac:spMk id="3" creationId="{95E24C06-3874-A0A7-BC20-88E15377F2FD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758187141" sldId="260"/>
            <ac:spMk id="7" creationId="{F283670B-3E5B-311B-405B-B76CFF32AE6B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758187141" sldId="260"/>
            <ac:spMk id="8" creationId="{B312577F-1096-8AEB-1666-30F491CC99DA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758187141" sldId="260"/>
            <ac:spMk id="12" creationId="{636A0C26-7AC4-3103-4893-44425071C316}"/>
          </ac:spMkLst>
        </pc:spChg>
        <pc:spChg chg="mod">
          <ac:chgData name="VEIGA DOS SANTOS Bruno" userId="d6d05905-cd13-4a08-9d39-feb2338de4a9" providerId="ADAL" clId="{863064C1-F1A1-43D5-9F8F-623D9DE42919}" dt="2026-04-16T18:23:50.330" v="1060" actId="20577"/>
          <ac:spMkLst>
            <pc:docMk/>
            <pc:sldMk cId="758187141" sldId="260"/>
            <ac:spMk id="13" creationId="{0406238D-4AF6-3AF4-8B2C-20002C4BF1C9}"/>
          </ac:spMkLst>
        </pc:spChg>
      </pc:sldChg>
      <pc:sldChg chg="modSp mod">
        <pc:chgData name="VEIGA DOS SANTOS Bruno" userId="d6d05905-cd13-4a08-9d39-feb2338de4a9" providerId="ADAL" clId="{863064C1-F1A1-43D5-9F8F-623D9DE42919}" dt="2026-04-16T18:16:16.172" v="209" actId="20577"/>
        <pc:sldMkLst>
          <pc:docMk/>
          <pc:sldMk cId="562199258" sldId="261"/>
        </pc:sldMkLst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562199258" sldId="261"/>
            <ac:spMk id="2" creationId="{016A2F74-F421-76C5-7982-D49A220898CA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562199258" sldId="261"/>
            <ac:spMk id="3" creationId="{D1853A43-1AA1-6A4F-7375-3C2001FF04CC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562199258" sldId="261"/>
            <ac:spMk id="7" creationId="{6CA055E0-18E5-2280-860E-D68661FFD06A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562199258" sldId="261"/>
            <ac:spMk id="8" creationId="{A6E5E7B2-D905-B79A-E47C-A8DC6BDB6E46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562199258" sldId="261"/>
            <ac:spMk id="12" creationId="{A1E5C83F-244F-F9A4-576E-873FB292BD53}"/>
          </ac:spMkLst>
        </pc:spChg>
        <pc:spChg chg="mod">
          <ac:chgData name="VEIGA DOS SANTOS Bruno" userId="d6d05905-cd13-4a08-9d39-feb2338de4a9" providerId="ADAL" clId="{863064C1-F1A1-43D5-9F8F-623D9DE42919}" dt="2026-04-16T18:16:16.172" v="209" actId="20577"/>
          <ac:spMkLst>
            <pc:docMk/>
            <pc:sldMk cId="562199258" sldId="261"/>
            <ac:spMk id="13" creationId="{55EC6836-9410-6719-7D5C-AF1AA816EB1A}"/>
          </ac:spMkLst>
        </pc:spChg>
      </pc:sldChg>
      <pc:sldChg chg="modSp mod">
        <pc:chgData name="VEIGA DOS SANTOS Bruno" userId="d6d05905-cd13-4a08-9d39-feb2338de4a9" providerId="ADAL" clId="{863064C1-F1A1-43D5-9F8F-623D9DE42919}" dt="2026-04-16T18:17:26.153" v="355" actId="20577"/>
        <pc:sldMkLst>
          <pc:docMk/>
          <pc:sldMk cId="2784327634" sldId="262"/>
        </pc:sldMkLst>
        <pc:spChg chg="mod">
          <ac:chgData name="VEIGA DOS SANTOS Bruno" userId="d6d05905-cd13-4a08-9d39-feb2338de4a9" providerId="ADAL" clId="{863064C1-F1A1-43D5-9F8F-623D9DE42919}" dt="2026-04-16T18:16:34.811" v="210"/>
          <ac:spMkLst>
            <pc:docMk/>
            <pc:sldMk cId="2784327634" sldId="262"/>
            <ac:spMk id="2" creationId="{5A378A44-1DA9-139B-C903-4C8FB97E1734}"/>
          </ac:spMkLst>
        </pc:spChg>
        <pc:spChg chg="mod">
          <ac:chgData name="VEIGA DOS SANTOS Bruno" userId="d6d05905-cd13-4a08-9d39-feb2338de4a9" providerId="ADAL" clId="{863064C1-F1A1-43D5-9F8F-623D9DE42919}" dt="2026-04-16T18:17:12.835" v="320" actId="20577"/>
          <ac:spMkLst>
            <pc:docMk/>
            <pc:sldMk cId="2784327634" sldId="262"/>
            <ac:spMk id="3" creationId="{49C6BD1C-D441-D888-CAF0-C9CD5C9F12DE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2784327634" sldId="262"/>
            <ac:spMk id="7" creationId="{3F959B8E-DBC8-D389-6105-F09C5F61C98C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2784327634" sldId="262"/>
            <ac:spMk id="8" creationId="{06781D79-555C-367A-BF9A-435E407E9F5E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2784327634" sldId="262"/>
            <ac:spMk id="12" creationId="{AE3E154C-3548-EA5C-3D8A-6FB4AB6D4CF3}"/>
          </ac:spMkLst>
        </pc:spChg>
        <pc:spChg chg="mod">
          <ac:chgData name="VEIGA DOS SANTOS Bruno" userId="d6d05905-cd13-4a08-9d39-feb2338de4a9" providerId="ADAL" clId="{863064C1-F1A1-43D5-9F8F-623D9DE42919}" dt="2026-04-16T18:17:26.153" v="355" actId="20577"/>
          <ac:spMkLst>
            <pc:docMk/>
            <pc:sldMk cId="2784327634" sldId="262"/>
            <ac:spMk id="13" creationId="{2BEBA794-020E-2521-DFE8-880823F0FDED}"/>
          </ac:spMkLst>
        </pc:spChg>
      </pc:sldChg>
      <pc:sldChg chg="modSp mod">
        <pc:chgData name="VEIGA DOS SANTOS Bruno" userId="d6d05905-cd13-4a08-9d39-feb2338de4a9" providerId="ADAL" clId="{863064C1-F1A1-43D5-9F8F-623D9DE42919}" dt="2026-04-16T18:25:34.163" v="1347" actId="20577"/>
        <pc:sldMkLst>
          <pc:docMk/>
          <pc:sldMk cId="959218299" sldId="263"/>
        </pc:sldMkLst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959218299" sldId="263"/>
            <ac:spMk id="2" creationId="{8E9955B0-CD8D-8800-3AB8-4936A5817942}"/>
          </ac:spMkLst>
        </pc:spChg>
        <pc:spChg chg="mod">
          <ac:chgData name="VEIGA DOS SANTOS Bruno" userId="d6d05905-cd13-4a08-9d39-feb2338de4a9" providerId="ADAL" clId="{863064C1-F1A1-43D5-9F8F-623D9DE42919}" dt="2026-04-16T18:24:34.314" v="1196" actId="20577"/>
          <ac:spMkLst>
            <pc:docMk/>
            <pc:sldMk cId="959218299" sldId="263"/>
            <ac:spMk id="3" creationId="{48CE7283-CE58-C933-93D6-E5678DABBEDA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959218299" sldId="263"/>
            <ac:spMk id="7" creationId="{66113583-3D4D-D28D-7C04-1393B32C086F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959218299" sldId="263"/>
            <ac:spMk id="8" creationId="{60276F12-CFCD-FF57-7A7C-4E33D5FCF303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959218299" sldId="263"/>
            <ac:spMk id="12" creationId="{F58C60BC-4537-B8A7-7962-5BB37F1DA14E}"/>
          </ac:spMkLst>
        </pc:spChg>
        <pc:spChg chg="mod">
          <ac:chgData name="VEIGA DOS SANTOS Bruno" userId="d6d05905-cd13-4a08-9d39-feb2338de4a9" providerId="ADAL" clId="{863064C1-F1A1-43D5-9F8F-623D9DE42919}" dt="2026-04-16T18:25:34.163" v="1347" actId="20577"/>
          <ac:spMkLst>
            <pc:docMk/>
            <pc:sldMk cId="959218299" sldId="263"/>
            <ac:spMk id="13" creationId="{8B363A2D-507C-DF4F-D42E-47C2F01D1BD7}"/>
          </ac:spMkLst>
        </pc:spChg>
      </pc:sldChg>
      <pc:sldChg chg="modSp mod">
        <pc:chgData name="VEIGA DOS SANTOS Bruno" userId="d6d05905-cd13-4a08-9d39-feb2338de4a9" providerId="ADAL" clId="{863064C1-F1A1-43D5-9F8F-623D9DE42919}" dt="2026-04-16T18:15:47.760" v="188" actId="790"/>
        <pc:sldMkLst>
          <pc:docMk/>
          <pc:sldMk cId="3889515497" sldId="264"/>
        </pc:sldMkLst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3889515497" sldId="264"/>
            <ac:spMk id="2" creationId="{F16C8300-828D-8945-4140-8ECAFE9B37CA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3889515497" sldId="264"/>
            <ac:spMk id="7" creationId="{5901BA69-3D00-FE90-EF7E-67DFF3D52F8F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3889515497" sldId="264"/>
            <ac:spMk id="8" creationId="{CB223086-A871-BC0A-3845-760FC2587CBA}"/>
          </ac:spMkLst>
        </pc:spChg>
      </pc:sldChg>
      <pc:sldChg chg="modSp mod">
        <pc:chgData name="VEIGA DOS SANTOS Bruno" userId="d6d05905-cd13-4a08-9d39-feb2338de4a9" providerId="ADAL" clId="{863064C1-F1A1-43D5-9F8F-623D9DE42919}" dt="2026-04-16T18:23:02.258" v="979" actId="20577"/>
        <pc:sldMkLst>
          <pc:docMk/>
          <pc:sldMk cId="1995479519" sldId="265"/>
        </pc:sldMkLst>
        <pc:spChg chg="mod">
          <ac:chgData name="VEIGA DOS SANTOS Bruno" userId="d6d05905-cd13-4a08-9d39-feb2338de4a9" providerId="ADAL" clId="{863064C1-F1A1-43D5-9F8F-623D9DE42919}" dt="2026-04-16T18:23:02.258" v="979" actId="20577"/>
          <ac:spMkLst>
            <pc:docMk/>
            <pc:sldMk cId="1995479519" sldId="265"/>
            <ac:spMk id="2" creationId="{52CE6B15-6DD6-E79A-B8B2-C238AD73B76A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1995479519" sldId="265"/>
            <ac:spMk id="7" creationId="{60CB0647-87D0-991B-64E1-D6BB5A46E4F9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1995479519" sldId="265"/>
            <ac:spMk id="8" creationId="{EF8EEF68-A048-6CFF-7B15-18954B412525}"/>
          </ac:spMkLst>
        </pc:spChg>
      </pc:sldChg>
      <pc:sldChg chg="modSp mod">
        <pc:chgData name="VEIGA DOS SANTOS Bruno" userId="d6d05905-cd13-4a08-9d39-feb2338de4a9" providerId="ADAL" clId="{863064C1-F1A1-43D5-9F8F-623D9DE42919}" dt="2026-04-16T18:23:59.680" v="1088" actId="20577"/>
        <pc:sldMkLst>
          <pc:docMk/>
          <pc:sldMk cId="1623916636" sldId="266"/>
        </pc:sldMkLst>
        <pc:spChg chg="mod">
          <ac:chgData name="VEIGA DOS SANTOS Bruno" userId="d6d05905-cd13-4a08-9d39-feb2338de4a9" providerId="ADAL" clId="{863064C1-F1A1-43D5-9F8F-623D9DE42919}" dt="2026-04-16T18:23:59.680" v="1088" actId="20577"/>
          <ac:spMkLst>
            <pc:docMk/>
            <pc:sldMk cId="1623916636" sldId="266"/>
            <ac:spMk id="2" creationId="{716EE7DA-6E67-7E1E-E3BD-7CF133A762DB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1623916636" sldId="266"/>
            <ac:spMk id="7" creationId="{4F44A48D-A36A-00A8-1405-6578AA381A55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1623916636" sldId="266"/>
            <ac:spMk id="8" creationId="{CC099093-D680-3765-7888-54D3A3C53660}"/>
          </ac:spMkLst>
        </pc:spChg>
      </pc:sldChg>
      <pc:sldChg chg="modSp mod">
        <pc:chgData name="VEIGA DOS SANTOS Bruno" userId="d6d05905-cd13-4a08-9d39-feb2338de4a9" providerId="ADAL" clId="{863064C1-F1A1-43D5-9F8F-623D9DE42919}" dt="2026-04-16T18:25:42.194" v="1362" actId="20577"/>
        <pc:sldMkLst>
          <pc:docMk/>
          <pc:sldMk cId="2186605955" sldId="267"/>
        </pc:sldMkLst>
        <pc:spChg chg="mod">
          <ac:chgData name="VEIGA DOS SANTOS Bruno" userId="d6d05905-cd13-4a08-9d39-feb2338de4a9" providerId="ADAL" clId="{863064C1-F1A1-43D5-9F8F-623D9DE42919}" dt="2026-04-16T18:25:42.194" v="1362" actId="20577"/>
          <ac:spMkLst>
            <pc:docMk/>
            <pc:sldMk cId="2186605955" sldId="267"/>
            <ac:spMk id="2" creationId="{1CAB7726-B2F7-1664-1589-0E8EB6715F87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2186605955" sldId="267"/>
            <ac:spMk id="7" creationId="{CBBB4A78-7D42-3B4D-74F8-A2D4AFEE9EB6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2186605955" sldId="267"/>
            <ac:spMk id="8" creationId="{00AB0AB2-6AFF-9EC4-C3B0-1C39A59C365C}"/>
          </ac:spMkLst>
        </pc:spChg>
      </pc:sldChg>
      <pc:sldChg chg="modSp mod">
        <pc:chgData name="VEIGA DOS SANTOS Bruno" userId="d6d05905-cd13-4a08-9d39-feb2338de4a9" providerId="ADAL" clId="{863064C1-F1A1-43D5-9F8F-623D9DE42919}" dt="2026-04-16T18:15:47.760" v="188" actId="790"/>
        <pc:sldMkLst>
          <pc:docMk/>
          <pc:sldMk cId="2383334221" sldId="268"/>
        </pc:sldMkLst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2383334221" sldId="268"/>
            <ac:spMk id="7" creationId="{BF4139DC-0201-5C1B-7CAC-BAC4BAEB79C8}"/>
          </ac:spMkLst>
        </pc:spChg>
        <pc:spChg chg="mod">
          <ac:chgData name="VEIGA DOS SANTOS Bruno" userId="d6d05905-cd13-4a08-9d39-feb2338de4a9" providerId="ADAL" clId="{863064C1-F1A1-43D5-9F8F-623D9DE42919}" dt="2026-04-16T18:15:47.760" v="188" actId="790"/>
          <ac:spMkLst>
            <pc:docMk/>
            <pc:sldMk cId="2383334221" sldId="268"/>
            <ac:spMk id="8" creationId="{B823B45D-49FB-80DB-F02D-C4753CC540D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0D8E1-26FA-57BC-80E1-00E326A7F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CC453D-34C8-68B7-5C4E-6B0AAB552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3D6883-9E16-91CA-1BD8-02DA3AABA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55D-7CBD-406E-A8DD-1211BFE58424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4F0950-61BB-CC82-F4E6-63BB3C259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8D43EA-ABDC-61FB-D17C-057953F5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395-A0FE-4955-8387-5D1F36E7F29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801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5FA69B-369E-B8A1-22DE-4605724A3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AB35FFE-AA15-5DAA-DFE7-0EBF85AC6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5A4868-66F1-4A29-DDE2-47EA5004E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55D-7CBD-406E-A8DD-1211BFE58424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7305B7-AADF-9DBB-9279-4EF4FD021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648761-0190-99A7-5DEC-53B58CB2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395-A0FE-4955-8387-5D1F36E7F29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21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6E4ED3-303B-23D4-DC77-B13DEAFEF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8DDA6E0-555E-5C80-9D67-5D46D49A9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528399-D4DE-A614-9963-DC1752DC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55D-7CBD-406E-A8DD-1211BFE58424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CFE229-C0F8-B839-040D-8206D179C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F80AEE-D7B8-BDBB-028E-FE9B72BC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395-A0FE-4955-8387-5D1F36E7F29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1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5BFA2-1C98-1E0B-8E80-CD95984F6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761DD9-4222-57B2-CFEB-830525CFD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30E3FE-84BF-644B-C584-72B16112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55D-7CBD-406E-A8DD-1211BFE58424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25E13D-7EB2-323A-E761-3C523F45B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3EA675-1F1A-10D3-80DA-BC3057FC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395-A0FE-4955-8387-5D1F36E7F29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30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192DB-3D24-5911-252C-74C13C20A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3EA6EC-8C68-3682-5376-9915F8F10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316B2B-578F-B255-12B9-6F7EB1F6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55D-7CBD-406E-A8DD-1211BFE58424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FDDCDB-3944-9A63-C947-39DB6728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F15AE3-A4D2-A019-EF61-3555C5777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395-A0FE-4955-8387-5D1F36E7F29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62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A0B7D-A93E-DD86-C5D4-4ADA085F7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50761D-F87C-CA78-041E-B4BC996A8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15FE8C-1DA1-C35A-1CF5-0FBBFDF86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2C96F8-16AD-2484-7FE7-8B41E48E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55D-7CBD-406E-A8DD-1211BFE58424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5D8E6B-F1B0-FABD-3023-ACD7D926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9EAAD1-EA20-63DF-9BEB-6FF719A80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395-A0FE-4955-8387-5D1F36E7F29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18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DFE90-F2B9-099C-36F6-CCCBCD8FB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725712-237E-4100-8047-F1A263AF4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8902A6-F3F5-6CE2-D933-74584E539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24B774-7763-D95E-8708-AA1D8C5DB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F6C8BE9-25F2-88EF-C8EA-C0057DD45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54F0EFA-2E48-CF8A-7238-06C09784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55D-7CBD-406E-A8DD-1211BFE58424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280D-A197-0E1F-282C-8D4EDAC51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09BA150-E43C-F8A3-CA4F-080825A0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395-A0FE-4955-8387-5D1F36E7F29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295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CFE3A-B168-A226-8C0F-D06F8605E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A3FFA0-709D-BC13-26B2-332BE28C8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55D-7CBD-406E-A8DD-1211BFE58424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BEAEDB-225A-C65E-CC51-E64593C04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938E19-304E-0C19-A3E6-0CC964F3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395-A0FE-4955-8387-5D1F36E7F29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09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FD81DF-9433-ECD3-3383-CF633C531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55D-7CBD-406E-A8DD-1211BFE58424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1D93F0-EE5D-BAC6-7A9D-6D2736E95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C3EC52-D1FF-2B11-7D0C-B5F6AA7D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395-A0FE-4955-8387-5D1F36E7F29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568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07750-9070-B827-BE0A-538463242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BF0308-BA55-608A-F394-D63739D4A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F43C94-44DF-D6D5-A038-553A8CF31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A46BCF-D599-BDD5-2EBC-737ED50F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55D-7CBD-406E-A8DD-1211BFE58424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8E9065-ECDD-8435-30F3-F4D1E8F88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42BB80-26BC-1B26-2ADE-65F4C1434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395-A0FE-4955-8387-5D1F36E7F29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91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82100-A80F-D54C-2DAE-AE242D46F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1CFEC5-1DA3-9E1F-2F61-8D71710C4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29515B-72C0-E06E-F144-A6DC5DEB0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D638A6-65C5-5B2E-ACCA-3444B46AA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55D-7CBD-406E-A8DD-1211BFE58424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669655-109F-782A-38D4-DCAFE532C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2373C9-E31B-B7D5-4598-C98D6B193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395-A0FE-4955-8387-5D1F36E7F29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50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F0E5800-CC91-2117-E5CF-6861D568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0819F8-5210-215F-C4C5-5831A4BF1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605F57-AA81-49D9-7034-215671B20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BA655D-7CBD-406E-A8DD-1211BFE58424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7AD826-CB22-E0C0-1A3E-A9567802C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FF5096-4181-2C5A-6D75-AC9FB8DDA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40F395-A0FE-4955-8387-5D1F36E7F29D}" type="slidenum">
              <a:rPr lang="es-ES" smtClean="0"/>
              <a:t>‹#›</a:t>
            </a:fld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87D9B2-121E-A67C-5E42-2B488AB2929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73725" y="6530340"/>
            <a:ext cx="87630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900">
                <a:solidFill>
                  <a:srgbClr val="008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C1 - Internal use</a:t>
            </a:r>
          </a:p>
        </p:txBody>
      </p:sp>
    </p:spTree>
    <p:extLst>
      <p:ext uri="{BB962C8B-B14F-4D97-AF65-F5344CB8AC3E}">
        <p14:creationId xmlns:p14="http://schemas.microsoft.com/office/powerpoint/2010/main" val="373183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orealconnect.teleperformancemy.com:8081/loreal-web-cha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>
            <a:extLst>
              <a:ext uri="{FF2B5EF4-FFF2-40B4-BE49-F238E27FC236}">
                <a16:creationId xmlns:a16="http://schemas.microsoft.com/office/drawing/2014/main" id="{8BC36BAE-24FB-4C33-0D41-9CD7716A20CE}"/>
              </a:ext>
            </a:extLst>
          </p:cNvPr>
          <p:cNvGrpSpPr/>
          <p:nvPr/>
        </p:nvGrpSpPr>
        <p:grpSpPr>
          <a:xfrm>
            <a:off x="-50029" y="-530954"/>
            <a:ext cx="12251173" cy="7388954"/>
            <a:chOff x="-1162441" y="-611830"/>
            <a:chExt cx="13972872" cy="8723071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31756B42-050F-57E2-46D7-2DAB8C45856B}"/>
                </a:ext>
              </a:extLst>
            </p:cNvPr>
            <p:cNvPicPr/>
            <p:nvPr/>
          </p:nvPicPr>
          <p:blipFill>
            <a:blip r:embed="rId2" cstate="print"/>
            <a:srcRect l="12094"/>
            <a:stretch>
              <a:fillRect/>
            </a:stretch>
          </p:blipFill>
          <p:spPr>
            <a:xfrm>
              <a:off x="-1162441" y="-1"/>
              <a:ext cx="6025306" cy="8096251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DEFB6CD0-E9A5-5B76-7D32-25FBC4EEDED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1952" y="11539"/>
              <a:ext cx="7539063" cy="8084711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D74FAA60-4C12-5E7C-938F-6069F0AF88BB}"/>
                </a:ext>
              </a:extLst>
            </p:cNvPr>
            <p:cNvSpPr/>
            <p:nvPr/>
          </p:nvSpPr>
          <p:spPr>
            <a:xfrm rot="5400000">
              <a:off x="4689480" y="-17206"/>
              <a:ext cx="8096250" cy="8145653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rgbClr val="E8EAEC"/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6753B8D1-4659-A182-BB54-177A05DC2EC1}"/>
                </a:ext>
              </a:extLst>
            </p:cNvPr>
            <p:cNvSpPr/>
            <p:nvPr/>
          </p:nvSpPr>
          <p:spPr>
            <a:xfrm>
              <a:off x="5251951" y="-611830"/>
              <a:ext cx="7558479" cy="8723071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4916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BE1D19F3-4EB5-CA93-F696-AC85735812C3}"/>
                </a:ext>
              </a:extLst>
            </p:cNvPr>
            <p:cNvPicPr/>
            <p:nvPr/>
          </p:nvPicPr>
          <p:blipFill>
            <a:blip r:embed="rId4" cstate="print">
              <a:alphaModFix amt="35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060949" y="4043"/>
              <a:ext cx="4920478" cy="8006482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75888BE-C791-137A-CF35-2B383DC76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3739" y="864072"/>
            <a:ext cx="8248242" cy="2387600"/>
          </a:xfrm>
        </p:spPr>
        <p:txBody>
          <a:bodyPr>
            <a:normAutofit/>
          </a:bodyPr>
          <a:lstStyle/>
          <a:p>
            <a:r>
              <a:rPr lang="pt-PT" sz="5400" noProof="0" dirty="0">
                <a:latin typeface="Gotham Black" panose="02000603040000020004" pitchFamily="2" charset="0"/>
              </a:rPr>
              <a:t>PERGUNTAS FREQUENTES K-SCAN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CE467F-C094-78EA-117B-AF4F4EA89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1521" y="3620045"/>
            <a:ext cx="5952680" cy="1655762"/>
          </a:xfrm>
        </p:spPr>
        <p:txBody>
          <a:bodyPr/>
          <a:lstStyle/>
          <a:p>
            <a:r>
              <a:rPr lang="pt-PT" b="1" noProof="0" dirty="0">
                <a:latin typeface="Gotham Medium" panose="02000603030000020004" pitchFamily="2" charset="0"/>
              </a:rPr>
              <a:t>TEM DÚVIDAS?</a:t>
            </a:r>
          </a:p>
          <a:p>
            <a:r>
              <a:rPr lang="pt-PT" noProof="0" dirty="0">
                <a:latin typeface="Gotham Thin" pitchFamily="50" charset="0"/>
                <a:cs typeface="Gotham Thin" pitchFamily="50" charset="0"/>
              </a:rPr>
              <a:t>Consulte as perguntas mais frequentes.</a:t>
            </a:r>
          </a:p>
        </p:txBody>
      </p:sp>
    </p:spTree>
    <p:extLst>
      <p:ext uri="{BB962C8B-B14F-4D97-AF65-F5344CB8AC3E}">
        <p14:creationId xmlns:p14="http://schemas.microsoft.com/office/powerpoint/2010/main" val="370754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45D33-4679-16BB-34F7-8B5E446EE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>
            <a:extLst>
              <a:ext uri="{FF2B5EF4-FFF2-40B4-BE49-F238E27FC236}">
                <a16:creationId xmlns:a16="http://schemas.microsoft.com/office/drawing/2014/main" id="{6DC2C499-5D67-C645-5A62-AEC5848167C3}"/>
              </a:ext>
            </a:extLst>
          </p:cNvPr>
          <p:cNvGrpSpPr/>
          <p:nvPr/>
        </p:nvGrpSpPr>
        <p:grpSpPr>
          <a:xfrm>
            <a:off x="-50029" y="-530954"/>
            <a:ext cx="12251173" cy="7388954"/>
            <a:chOff x="-1162441" y="-611830"/>
            <a:chExt cx="13972872" cy="8723071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68590805-31D9-F761-C0D3-919D0E158756}"/>
                </a:ext>
              </a:extLst>
            </p:cNvPr>
            <p:cNvPicPr/>
            <p:nvPr/>
          </p:nvPicPr>
          <p:blipFill>
            <a:blip r:embed="rId2" cstate="print"/>
            <a:srcRect l="12094"/>
            <a:stretch>
              <a:fillRect/>
            </a:stretch>
          </p:blipFill>
          <p:spPr>
            <a:xfrm>
              <a:off x="-1162441" y="-1"/>
              <a:ext cx="6025306" cy="8096251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56B24218-D0F6-852D-C934-10295B369FF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1952" y="11539"/>
              <a:ext cx="7539063" cy="8084711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4F44A48D-A36A-00A8-1405-6578AA381A55}"/>
                </a:ext>
              </a:extLst>
            </p:cNvPr>
            <p:cNvSpPr/>
            <p:nvPr/>
          </p:nvSpPr>
          <p:spPr>
            <a:xfrm rot="5400000">
              <a:off x="4689480" y="-17206"/>
              <a:ext cx="8096250" cy="8145653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rgbClr val="E8EAEC"/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CC099093-D680-3765-7888-54D3A3C53660}"/>
                </a:ext>
              </a:extLst>
            </p:cNvPr>
            <p:cNvSpPr/>
            <p:nvPr/>
          </p:nvSpPr>
          <p:spPr>
            <a:xfrm>
              <a:off x="5251951" y="-611830"/>
              <a:ext cx="7558479" cy="8723071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4916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77759275-5819-F827-A26C-319A7B45F64D}"/>
                </a:ext>
              </a:extLst>
            </p:cNvPr>
            <p:cNvPicPr/>
            <p:nvPr/>
          </p:nvPicPr>
          <p:blipFill>
            <a:blip r:embed="rId4" cstate="print">
              <a:alphaModFix amt="35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060949" y="4043"/>
              <a:ext cx="4920478" cy="8006482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16EE7DA-6E67-7E1E-E3BD-7CF133A76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7394" y="1028701"/>
            <a:ext cx="8000934" cy="2387600"/>
          </a:xfrm>
        </p:spPr>
        <p:txBody>
          <a:bodyPr>
            <a:normAutofit/>
          </a:bodyPr>
          <a:lstStyle/>
          <a:p>
            <a:r>
              <a:rPr lang="pt-PT" sz="5400" noProof="0" dirty="0">
                <a:latin typeface="Gotham Black" panose="02000603040000020004" pitchFamily="2" charset="0"/>
              </a:rPr>
              <a:t>PERGUNTAS</a:t>
            </a:r>
            <a:br>
              <a:rPr lang="pt-PT" sz="5400" noProof="0" dirty="0">
                <a:latin typeface="Gotham Black" panose="02000603040000020004" pitchFamily="2" charset="0"/>
              </a:rPr>
            </a:br>
            <a:r>
              <a:rPr lang="pt-PT" sz="5400" noProof="0" dirty="0">
                <a:latin typeface="Gotham Black" panose="02000603040000020004" pitchFamily="2" charset="0"/>
              </a:rPr>
              <a:t>FUNCIONAMENTO</a:t>
            </a:r>
            <a:br>
              <a:rPr lang="pt-PT" sz="5400" noProof="0" dirty="0">
                <a:latin typeface="Gotham Black" panose="02000603040000020004" pitchFamily="2" charset="0"/>
              </a:rPr>
            </a:br>
            <a:r>
              <a:rPr lang="pt-PT" sz="5400" noProof="0" dirty="0">
                <a:latin typeface="Gotham Black" panose="02000603040000020004" pitchFamily="2" charset="0"/>
              </a:rPr>
              <a:t>K-SCAN</a:t>
            </a:r>
          </a:p>
        </p:txBody>
      </p:sp>
    </p:spTree>
    <p:extLst>
      <p:ext uri="{BB962C8B-B14F-4D97-AF65-F5344CB8AC3E}">
        <p14:creationId xmlns:p14="http://schemas.microsoft.com/office/powerpoint/2010/main" val="1623916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3B7DA-400F-C9A5-C8DC-0C8EEE3D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AEA74AD-D44B-ABA9-04D9-40396B6150B6}"/>
              </a:ext>
            </a:extLst>
          </p:cNvPr>
          <p:cNvGrpSpPr/>
          <p:nvPr/>
        </p:nvGrpSpPr>
        <p:grpSpPr>
          <a:xfrm>
            <a:off x="-88901" y="-15400"/>
            <a:ext cx="12273022" cy="6873400"/>
            <a:chOff x="-88901" y="-15400"/>
            <a:chExt cx="12273022" cy="68734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27887BD4-C34C-0AFA-F5AD-72196024CCD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924"/>
              <a:ext cx="12184121" cy="6848226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66113583-3D4D-D28D-7C04-1393B32C086F}"/>
                </a:ext>
              </a:extLst>
            </p:cNvPr>
            <p:cNvSpPr/>
            <p:nvPr/>
          </p:nvSpPr>
          <p:spPr>
            <a:xfrm rot="5400000">
              <a:off x="2618610" y="-2720209"/>
              <a:ext cx="6858000" cy="12273021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rgbClr val="E8EAEC"/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60276F12-CFCD-FF57-7A7C-4E33D5FCF303}"/>
                </a:ext>
              </a:extLst>
            </p:cNvPr>
            <p:cNvSpPr/>
            <p:nvPr/>
          </p:nvSpPr>
          <p:spPr>
            <a:xfrm>
              <a:off x="0" y="0"/>
              <a:ext cx="12184121" cy="6858000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4916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C3A30D84-3A23-0140-076B-A06FFED28DCC}"/>
                </a:ext>
              </a:extLst>
            </p:cNvPr>
            <p:cNvPicPr/>
            <p:nvPr/>
          </p:nvPicPr>
          <p:blipFill>
            <a:blip r:embed="rId3" cstate="print">
              <a:alphaModFix amt="35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6883" y="-15400"/>
              <a:ext cx="4314190" cy="6781961"/>
            </a:xfrm>
            <a:prstGeom prst="rect">
              <a:avLst/>
            </a:prstGeom>
          </p:spPr>
        </p:pic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48CE7283-CE58-C933-93D6-E5678DABB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436" y="1890080"/>
            <a:ext cx="9794346" cy="2174244"/>
          </a:xfrm>
        </p:spPr>
        <p:txBody>
          <a:bodyPr>
            <a:normAutofit/>
          </a:bodyPr>
          <a:lstStyle/>
          <a:p>
            <a:r>
              <a:rPr lang="pt-PT" b="1" dirty="0">
                <a:latin typeface="Gotham Medium" panose="02000603030000020004" pitchFamily="2" charset="0"/>
              </a:rPr>
              <a:t>TEM PROBLEMAS COM O FUNCIONAMENTO                      DA SUA K-SCAN?</a:t>
            </a:r>
            <a:endParaRPr lang="pt-PT" b="1" noProof="0" dirty="0">
              <a:latin typeface="Gotham Medium" panose="02000603030000020004" pitchFamily="2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F58C60BC-4537-B8A7-7962-5BB37F1DA14E}"/>
              </a:ext>
            </a:extLst>
          </p:cNvPr>
          <p:cNvSpPr/>
          <p:nvPr/>
        </p:nvSpPr>
        <p:spPr>
          <a:xfrm>
            <a:off x="1150436" y="393698"/>
            <a:ext cx="9838797" cy="977902"/>
          </a:xfrm>
          <a:prstGeom prst="roundRect">
            <a:avLst>
              <a:gd name="adj" fmla="val 26180"/>
            </a:avLst>
          </a:prstGeom>
          <a:solidFill>
            <a:srgbClr val="E5E2F6"/>
          </a:solidFill>
          <a:ln>
            <a:solidFill>
              <a:srgbClr val="F9F9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9955B0-CD8D-8800-3AB8-4936A5817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822" y="518481"/>
            <a:ext cx="10315573" cy="728335"/>
          </a:xfrm>
        </p:spPr>
        <p:txBody>
          <a:bodyPr>
            <a:normAutofit/>
          </a:bodyPr>
          <a:lstStyle/>
          <a:p>
            <a:r>
              <a:rPr lang="pt-PT" sz="4000" noProof="0" dirty="0">
                <a:latin typeface="Gotham Black" panose="02000603040000020004" pitchFamily="2" charset="0"/>
              </a:rPr>
              <a:t>FUNCIONAMIENTO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8B363A2D-507C-DF4F-D42E-47C2F01D1BD7}"/>
              </a:ext>
            </a:extLst>
          </p:cNvPr>
          <p:cNvSpPr txBox="1">
            <a:spLocks/>
          </p:cNvSpPr>
          <p:nvPr/>
        </p:nvSpPr>
        <p:spPr>
          <a:xfrm>
            <a:off x="1194887" y="2988472"/>
            <a:ext cx="9794346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noProof="0" dirty="0">
                <a:latin typeface="Gotham Thin" pitchFamily="50" charset="0"/>
                <a:cs typeface="Gotham Thin" pitchFamily="50" charset="0"/>
              </a:rPr>
              <a:t>Por favor contacte o serviço de apoio ao cliente no horário </a:t>
            </a:r>
            <a:r>
              <a:rPr lang="pt-PT" b="1" dirty="0">
                <a:latin typeface="Gotham Thin" pitchFamily="50" charset="0"/>
                <a:cs typeface="Gotham Thin" pitchFamily="50" charset="0"/>
              </a:rPr>
              <a:t>de Segunda a Sexta, das 9:00h às 18:00h.</a:t>
            </a:r>
            <a:endParaRPr lang="pt-PT" sz="400" b="1" noProof="0" dirty="0">
              <a:latin typeface="Gotham Thin" pitchFamily="50" charset="0"/>
              <a:cs typeface="Gotham Thin" pitchFamily="50" charset="0"/>
            </a:endParaRPr>
          </a:p>
          <a:p>
            <a:pPr marL="457200" indent="-457200">
              <a:buAutoNum type="arabicPeriod"/>
            </a:pPr>
            <a:r>
              <a:rPr lang="pt-PT" b="1" noProof="0" dirty="0">
                <a:latin typeface="Gotham Thin" pitchFamily="50" charset="0"/>
                <a:cs typeface="Gotham Thin" pitchFamily="50" charset="0"/>
              </a:rPr>
              <a:t>Telefone: (+351) 219 429 459</a:t>
            </a:r>
          </a:p>
          <a:p>
            <a:pPr marL="457200" indent="-457200">
              <a:buAutoNum type="arabicPeriod"/>
            </a:pPr>
            <a:endParaRPr lang="pt-PT" sz="400" b="1" noProof="0" dirty="0">
              <a:latin typeface="Gotham Thin" pitchFamily="50" charset="0"/>
              <a:cs typeface="Gotham Thin" pitchFamily="50" charset="0"/>
            </a:endParaRPr>
          </a:p>
          <a:p>
            <a:pPr marL="457200" indent="-457200">
              <a:buAutoNum type="arabicPeriod"/>
            </a:pPr>
            <a:r>
              <a:rPr lang="pt-PT" b="1" dirty="0">
                <a:latin typeface="Gotham Thin" pitchFamily="50" charset="0"/>
                <a:cs typeface="Gotham Thin" pitchFamily="50" charset="0"/>
              </a:rPr>
              <a:t>C</a:t>
            </a:r>
            <a:r>
              <a:rPr lang="pt-PT" b="1" noProof="0" dirty="0" err="1">
                <a:latin typeface="Gotham Thin" pitchFamily="50" charset="0"/>
                <a:cs typeface="Gotham Thin" pitchFamily="50" charset="0"/>
              </a:rPr>
              <a:t>hatbot</a:t>
            </a:r>
            <a:r>
              <a:rPr lang="pt-PT" b="1" noProof="0" dirty="0">
                <a:latin typeface="Gotham Thin" pitchFamily="50" charset="0"/>
                <a:cs typeface="Gotham Thin" pitchFamily="50" charset="0"/>
              </a:rPr>
              <a:t>: </a:t>
            </a:r>
            <a:r>
              <a:rPr lang="pt-PT" u="sng" noProof="0" dirty="0">
                <a:solidFill>
                  <a:prstClr val="black"/>
                </a:solidFill>
                <a:latin typeface="Calibri"/>
                <a:hlinkClick r:id="rId4" tooltip="https://lorealconnect.teleperformancemy.com:8081/loreal-web-chat/"/>
              </a:rPr>
              <a:t>Loreal Web Chat</a:t>
            </a:r>
            <a:endParaRPr lang="pt-PT" b="1" noProof="0" dirty="0">
              <a:latin typeface="Gotham Thin" pitchFamily="50" charset="0"/>
              <a:cs typeface="Gotham Thin" pitchFamily="50" charset="0"/>
            </a:endParaRPr>
          </a:p>
          <a:p>
            <a:endParaRPr lang="pt-PT" noProof="0" dirty="0">
              <a:latin typeface="Gotham Thin" pitchFamily="50" charset="0"/>
              <a:cs typeface="Gotham Thi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18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5EC00-634A-6AF5-0C02-34E42440F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>
            <a:extLst>
              <a:ext uri="{FF2B5EF4-FFF2-40B4-BE49-F238E27FC236}">
                <a16:creationId xmlns:a16="http://schemas.microsoft.com/office/drawing/2014/main" id="{16F89E04-BDA8-8E06-4FA2-7BA6F93DB795}"/>
              </a:ext>
            </a:extLst>
          </p:cNvPr>
          <p:cNvGrpSpPr/>
          <p:nvPr/>
        </p:nvGrpSpPr>
        <p:grpSpPr>
          <a:xfrm>
            <a:off x="-50029" y="-530954"/>
            <a:ext cx="12251173" cy="7388954"/>
            <a:chOff x="-1162441" y="-611830"/>
            <a:chExt cx="13972872" cy="8723071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8568F018-09D4-6055-7C98-7FE9262A3357}"/>
                </a:ext>
              </a:extLst>
            </p:cNvPr>
            <p:cNvPicPr/>
            <p:nvPr/>
          </p:nvPicPr>
          <p:blipFill>
            <a:blip r:embed="rId2" cstate="print"/>
            <a:srcRect l="12094"/>
            <a:stretch>
              <a:fillRect/>
            </a:stretch>
          </p:blipFill>
          <p:spPr>
            <a:xfrm>
              <a:off x="-1162441" y="-1"/>
              <a:ext cx="6025306" cy="8096251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55A5B645-8F0A-16C2-E14D-14B852DAF8C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1952" y="11539"/>
              <a:ext cx="7539063" cy="8084711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CBBB4A78-7D42-3B4D-74F8-A2D4AFEE9EB6}"/>
                </a:ext>
              </a:extLst>
            </p:cNvPr>
            <p:cNvSpPr/>
            <p:nvPr/>
          </p:nvSpPr>
          <p:spPr>
            <a:xfrm rot="5400000">
              <a:off x="4689480" y="-17206"/>
              <a:ext cx="8096250" cy="8145653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rgbClr val="E8EAEC"/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00AB0AB2-6AFF-9EC4-C3B0-1C39A59C365C}"/>
                </a:ext>
              </a:extLst>
            </p:cNvPr>
            <p:cNvSpPr/>
            <p:nvPr/>
          </p:nvSpPr>
          <p:spPr>
            <a:xfrm>
              <a:off x="5251951" y="-611830"/>
              <a:ext cx="7558479" cy="8723071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4916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814000BC-3E3A-3245-171D-1A61D4BC9F08}"/>
                </a:ext>
              </a:extLst>
            </p:cNvPr>
            <p:cNvPicPr/>
            <p:nvPr/>
          </p:nvPicPr>
          <p:blipFill>
            <a:blip r:embed="rId4" cstate="print">
              <a:alphaModFix amt="35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060949" y="4043"/>
              <a:ext cx="4920478" cy="8006482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CAB7726-B2F7-1664-1589-0E8EB6715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7394" y="1028701"/>
            <a:ext cx="8000934" cy="2387600"/>
          </a:xfrm>
        </p:spPr>
        <p:txBody>
          <a:bodyPr>
            <a:normAutofit/>
          </a:bodyPr>
          <a:lstStyle/>
          <a:p>
            <a:r>
              <a:rPr lang="pt-PT" sz="5400" noProof="0" dirty="0">
                <a:latin typeface="Gotham Black" panose="02000603040000020004" pitchFamily="2" charset="0"/>
              </a:rPr>
              <a:t>IPADS </a:t>
            </a:r>
            <a:br>
              <a:rPr lang="pt-PT" sz="5400" noProof="0" dirty="0">
                <a:latin typeface="Gotham Black" panose="02000603040000020004" pitchFamily="2" charset="0"/>
              </a:rPr>
            </a:br>
            <a:r>
              <a:rPr lang="pt-PT" sz="5400" noProof="0" dirty="0">
                <a:latin typeface="Gotham Black" panose="02000603040000020004" pitchFamily="2" charset="0"/>
              </a:rPr>
              <a:t>COMPATÍVEIS</a:t>
            </a:r>
          </a:p>
        </p:txBody>
      </p:sp>
    </p:spTree>
    <p:extLst>
      <p:ext uri="{BB962C8B-B14F-4D97-AF65-F5344CB8AC3E}">
        <p14:creationId xmlns:p14="http://schemas.microsoft.com/office/powerpoint/2010/main" val="2186605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8F0D0-9F0B-584C-A5C4-75F07D853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C6B2BBCD-38DA-01B1-D490-D9B1901F748B}"/>
              </a:ext>
            </a:extLst>
          </p:cNvPr>
          <p:cNvGrpSpPr/>
          <p:nvPr/>
        </p:nvGrpSpPr>
        <p:grpSpPr>
          <a:xfrm>
            <a:off x="-88901" y="-15400"/>
            <a:ext cx="12273022" cy="6873400"/>
            <a:chOff x="-88901" y="-15400"/>
            <a:chExt cx="12273022" cy="68734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506403BC-FB30-1B8D-E162-34FED57EDE3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924"/>
              <a:ext cx="12184121" cy="6848226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BF4139DC-0201-5C1B-7CAC-BAC4BAEB79C8}"/>
                </a:ext>
              </a:extLst>
            </p:cNvPr>
            <p:cNvSpPr/>
            <p:nvPr/>
          </p:nvSpPr>
          <p:spPr>
            <a:xfrm rot="5400000">
              <a:off x="2618610" y="-2720209"/>
              <a:ext cx="6858000" cy="12273021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rgbClr val="E8EAEC"/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B823B45D-49FB-80DB-F02D-C4753CC540D0}"/>
                </a:ext>
              </a:extLst>
            </p:cNvPr>
            <p:cNvSpPr/>
            <p:nvPr/>
          </p:nvSpPr>
          <p:spPr>
            <a:xfrm>
              <a:off x="0" y="0"/>
              <a:ext cx="12184121" cy="6858000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4916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D18C639B-1061-1A27-DAD7-D1B2A9C98BB2}"/>
                </a:ext>
              </a:extLst>
            </p:cNvPr>
            <p:cNvPicPr/>
            <p:nvPr/>
          </p:nvPicPr>
          <p:blipFill>
            <a:blip r:embed="rId3" cstate="print">
              <a:alphaModFix amt="35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6883" y="-15400"/>
              <a:ext cx="4314190" cy="6781961"/>
            </a:xfrm>
            <a:prstGeom prst="rect">
              <a:avLst/>
            </a:prstGeom>
          </p:spPr>
        </p:pic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B9128740-AE35-D607-7A1C-2BED86696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8" y="422592"/>
            <a:ext cx="12041204" cy="590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3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19810-BC51-AEFF-8A3F-2522C1311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>
            <a:extLst>
              <a:ext uri="{FF2B5EF4-FFF2-40B4-BE49-F238E27FC236}">
                <a16:creationId xmlns:a16="http://schemas.microsoft.com/office/drawing/2014/main" id="{EA5A7917-D41B-ABF5-5DB3-C5F8465D7A2F}"/>
              </a:ext>
            </a:extLst>
          </p:cNvPr>
          <p:cNvGrpSpPr/>
          <p:nvPr/>
        </p:nvGrpSpPr>
        <p:grpSpPr>
          <a:xfrm>
            <a:off x="-50029" y="-530954"/>
            <a:ext cx="12251173" cy="7388954"/>
            <a:chOff x="-1162441" y="-611830"/>
            <a:chExt cx="13972872" cy="8723071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2BAB42E5-C2F4-C186-E1F1-A930D0EDD876}"/>
                </a:ext>
              </a:extLst>
            </p:cNvPr>
            <p:cNvPicPr/>
            <p:nvPr/>
          </p:nvPicPr>
          <p:blipFill>
            <a:blip r:embed="rId2" cstate="print"/>
            <a:srcRect l="12094"/>
            <a:stretch>
              <a:fillRect/>
            </a:stretch>
          </p:blipFill>
          <p:spPr>
            <a:xfrm>
              <a:off x="-1162441" y="-1"/>
              <a:ext cx="6025306" cy="8096251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29C66306-6E81-6196-2B88-44504F252AD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1952" y="11539"/>
              <a:ext cx="7539063" cy="8084711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5901BA69-3D00-FE90-EF7E-67DFF3D52F8F}"/>
                </a:ext>
              </a:extLst>
            </p:cNvPr>
            <p:cNvSpPr/>
            <p:nvPr/>
          </p:nvSpPr>
          <p:spPr>
            <a:xfrm rot="5400000">
              <a:off x="4689480" y="-17206"/>
              <a:ext cx="8096250" cy="8145653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rgbClr val="E8EAEC"/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CB223086-A871-BC0A-3845-760FC2587CBA}"/>
                </a:ext>
              </a:extLst>
            </p:cNvPr>
            <p:cNvSpPr/>
            <p:nvPr/>
          </p:nvSpPr>
          <p:spPr>
            <a:xfrm>
              <a:off x="5251951" y="-611830"/>
              <a:ext cx="7558479" cy="8723071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4916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2A98B4E9-2FDD-D74D-5F6D-94E033ED9889}"/>
                </a:ext>
              </a:extLst>
            </p:cNvPr>
            <p:cNvPicPr/>
            <p:nvPr/>
          </p:nvPicPr>
          <p:blipFill>
            <a:blip r:embed="rId4" cstate="print">
              <a:alphaModFix amt="35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060949" y="4043"/>
              <a:ext cx="4920478" cy="8006482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16C8300-828D-8945-4140-8ECAFE9B3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7394" y="1028701"/>
            <a:ext cx="8000934" cy="2387600"/>
          </a:xfrm>
        </p:spPr>
        <p:txBody>
          <a:bodyPr>
            <a:normAutofit/>
          </a:bodyPr>
          <a:lstStyle/>
          <a:p>
            <a:r>
              <a:rPr lang="pt-PT" sz="5400" noProof="0" dirty="0">
                <a:latin typeface="Gotham Black" panose="02000603040000020004" pitchFamily="2" charset="0"/>
              </a:rPr>
              <a:t>PERGUNTAS</a:t>
            </a:r>
            <a:br>
              <a:rPr lang="pt-PT" sz="5400" noProof="0" dirty="0">
                <a:latin typeface="Gotham Black" panose="02000603040000020004" pitchFamily="2" charset="0"/>
              </a:rPr>
            </a:br>
            <a:r>
              <a:rPr lang="pt-PT" sz="5400" noProof="0" dirty="0">
                <a:latin typeface="Gotham Black" panose="02000603040000020004" pitchFamily="2" charset="0"/>
              </a:rPr>
              <a:t>CONEXÃO</a:t>
            </a:r>
          </a:p>
        </p:txBody>
      </p:sp>
    </p:spTree>
    <p:extLst>
      <p:ext uri="{BB962C8B-B14F-4D97-AF65-F5344CB8AC3E}">
        <p14:creationId xmlns:p14="http://schemas.microsoft.com/office/powerpoint/2010/main" val="388951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39529-AF09-4658-6E44-0401F4B8F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B98E21B1-2F1B-F4F1-B6F2-E52E048DCC41}"/>
              </a:ext>
            </a:extLst>
          </p:cNvPr>
          <p:cNvGrpSpPr/>
          <p:nvPr/>
        </p:nvGrpSpPr>
        <p:grpSpPr>
          <a:xfrm>
            <a:off x="-88901" y="-15400"/>
            <a:ext cx="12273022" cy="6873400"/>
            <a:chOff x="-88901" y="-15400"/>
            <a:chExt cx="12273022" cy="68734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34293632-494F-B0DD-68C7-84A268821FC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924"/>
              <a:ext cx="12184121" cy="6848226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6CA055E0-18E5-2280-860E-D68661FFD06A}"/>
                </a:ext>
              </a:extLst>
            </p:cNvPr>
            <p:cNvSpPr/>
            <p:nvPr/>
          </p:nvSpPr>
          <p:spPr>
            <a:xfrm rot="5400000">
              <a:off x="2618610" y="-2720209"/>
              <a:ext cx="6858000" cy="12273021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rgbClr val="E8EAEC"/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A6E5E7B2-D905-B79A-E47C-A8DC6BDB6E46}"/>
                </a:ext>
              </a:extLst>
            </p:cNvPr>
            <p:cNvSpPr/>
            <p:nvPr/>
          </p:nvSpPr>
          <p:spPr>
            <a:xfrm>
              <a:off x="0" y="0"/>
              <a:ext cx="12184121" cy="6858000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4916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2F86C973-25C3-0502-3538-30CB1D20AC93}"/>
                </a:ext>
              </a:extLst>
            </p:cNvPr>
            <p:cNvPicPr/>
            <p:nvPr/>
          </p:nvPicPr>
          <p:blipFill>
            <a:blip r:embed="rId3" cstate="print">
              <a:alphaModFix amt="35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6883" y="-15400"/>
              <a:ext cx="4314190" cy="6781961"/>
            </a:xfrm>
            <a:prstGeom prst="rect">
              <a:avLst/>
            </a:prstGeom>
          </p:spPr>
        </p:pic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D1853A43-1AA1-6A4F-7375-3C2001FF0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436" y="1890081"/>
            <a:ext cx="9794346" cy="728335"/>
          </a:xfrm>
        </p:spPr>
        <p:txBody>
          <a:bodyPr>
            <a:normAutofit lnSpcReduction="10000"/>
          </a:bodyPr>
          <a:lstStyle/>
          <a:p>
            <a:r>
              <a:rPr lang="pt-PT" b="1" noProof="0" dirty="0">
                <a:latin typeface="Gotham Medium" panose="02000603030000020004" pitchFamily="2" charset="0"/>
              </a:rPr>
              <a:t>NÃO SE LEBRA DA SUA PALABRA-PASSE                                                                        PARA ENTRAR NA APLICAÇÃO?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A1E5C83F-244F-F9A4-576E-873FB292BD53}"/>
              </a:ext>
            </a:extLst>
          </p:cNvPr>
          <p:cNvSpPr/>
          <p:nvPr/>
        </p:nvSpPr>
        <p:spPr>
          <a:xfrm>
            <a:off x="1808707" y="393698"/>
            <a:ext cx="8477805" cy="977902"/>
          </a:xfrm>
          <a:prstGeom prst="roundRect">
            <a:avLst>
              <a:gd name="adj" fmla="val 26180"/>
            </a:avLst>
          </a:prstGeom>
          <a:solidFill>
            <a:srgbClr val="E5E2F6"/>
          </a:solidFill>
          <a:ln>
            <a:solidFill>
              <a:srgbClr val="F9F9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6A2F74-F421-76C5-7982-D49A22089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762" y="518481"/>
            <a:ext cx="9689694" cy="728335"/>
          </a:xfrm>
        </p:spPr>
        <p:txBody>
          <a:bodyPr>
            <a:normAutofit/>
          </a:bodyPr>
          <a:lstStyle/>
          <a:p>
            <a:r>
              <a:rPr lang="pt-PT" sz="4000" noProof="0" dirty="0">
                <a:latin typeface="Gotham Black" panose="02000603040000020004" pitchFamily="2" charset="0"/>
              </a:rPr>
              <a:t>CONEXÃO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55EC6836-9410-6719-7D5C-AF1AA816EB1A}"/>
              </a:ext>
            </a:extLst>
          </p:cNvPr>
          <p:cNvSpPr txBox="1">
            <a:spLocks/>
          </p:cNvSpPr>
          <p:nvPr/>
        </p:nvSpPr>
        <p:spPr>
          <a:xfrm>
            <a:off x="1202762" y="2738761"/>
            <a:ext cx="9794346" cy="255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noProof="0" dirty="0">
                <a:latin typeface="Gotham Thin" pitchFamily="50" charset="0"/>
                <a:cs typeface="Gotham Thin" pitchFamily="50" charset="0"/>
              </a:rPr>
              <a:t>Pode contactar o seu educador para que este solicite a redefinição dessa palavra-passe.</a:t>
            </a:r>
          </a:p>
          <a:p>
            <a:r>
              <a:rPr lang="pt-BR" b="1" noProof="0" dirty="0">
                <a:latin typeface="Gotham Thin" pitchFamily="50" charset="0"/>
                <a:cs typeface="Gotham Thin" pitchFamily="50" charset="0"/>
              </a:rPr>
              <a:t>Assim que lhe confirmarem que a palavra-passe foi redefinida, deve utilizar a seguinte palavra-passe: Kerastase2025!</a:t>
            </a:r>
          </a:p>
        </p:txBody>
      </p:sp>
    </p:spTree>
    <p:extLst>
      <p:ext uri="{BB962C8B-B14F-4D97-AF65-F5344CB8AC3E}">
        <p14:creationId xmlns:p14="http://schemas.microsoft.com/office/powerpoint/2010/main" val="56219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7441C-7EF4-8B69-7923-C9C42D240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A5B1FB44-0740-18B5-70A0-CA2DCF62F016}"/>
              </a:ext>
            </a:extLst>
          </p:cNvPr>
          <p:cNvGrpSpPr/>
          <p:nvPr/>
        </p:nvGrpSpPr>
        <p:grpSpPr>
          <a:xfrm>
            <a:off x="-88901" y="-15400"/>
            <a:ext cx="12273022" cy="6873400"/>
            <a:chOff x="-88901" y="-15400"/>
            <a:chExt cx="12273022" cy="68734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C543BB0E-B3C9-BB22-9B9A-BF9E07BE1B1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924"/>
              <a:ext cx="12184121" cy="6848226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3F959B8E-DBC8-D389-6105-F09C5F61C98C}"/>
                </a:ext>
              </a:extLst>
            </p:cNvPr>
            <p:cNvSpPr/>
            <p:nvPr/>
          </p:nvSpPr>
          <p:spPr>
            <a:xfrm rot="5400000">
              <a:off x="2618610" y="-2720209"/>
              <a:ext cx="6858000" cy="12273021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rgbClr val="E8EAEC"/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06781D79-555C-367A-BF9A-435E407E9F5E}"/>
                </a:ext>
              </a:extLst>
            </p:cNvPr>
            <p:cNvSpPr/>
            <p:nvPr/>
          </p:nvSpPr>
          <p:spPr>
            <a:xfrm>
              <a:off x="0" y="0"/>
              <a:ext cx="12184121" cy="6858000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4916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8BAA8782-B98F-2479-C301-33561C95A3D2}"/>
                </a:ext>
              </a:extLst>
            </p:cNvPr>
            <p:cNvPicPr/>
            <p:nvPr/>
          </p:nvPicPr>
          <p:blipFill>
            <a:blip r:embed="rId3" cstate="print">
              <a:alphaModFix amt="35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6883" y="-15400"/>
              <a:ext cx="4314190" cy="6781961"/>
            </a:xfrm>
            <a:prstGeom prst="rect">
              <a:avLst/>
            </a:prstGeom>
          </p:spPr>
        </p:pic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49C6BD1C-D441-D888-CAF0-C9CD5C9F1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436" y="1890081"/>
            <a:ext cx="9794346" cy="821064"/>
          </a:xfrm>
        </p:spPr>
        <p:txBody>
          <a:bodyPr>
            <a:normAutofit/>
          </a:bodyPr>
          <a:lstStyle/>
          <a:p>
            <a:r>
              <a:rPr lang="pt-PT" b="1" noProof="0" dirty="0">
                <a:latin typeface="Gotham Medium" panose="02000603030000020004" pitchFamily="2" charset="0"/>
              </a:rPr>
              <a:t>QUAL É A PALAVRA-PASSE DO                                            WIFI DA PRÓPRIA K-SCAN?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AE3E154C-3548-EA5C-3D8A-6FB4AB6D4CF3}"/>
              </a:ext>
            </a:extLst>
          </p:cNvPr>
          <p:cNvSpPr/>
          <p:nvPr/>
        </p:nvSpPr>
        <p:spPr>
          <a:xfrm>
            <a:off x="1808707" y="393698"/>
            <a:ext cx="8477805" cy="977902"/>
          </a:xfrm>
          <a:prstGeom prst="roundRect">
            <a:avLst>
              <a:gd name="adj" fmla="val 26180"/>
            </a:avLst>
          </a:prstGeom>
          <a:solidFill>
            <a:srgbClr val="E5E2F6"/>
          </a:solidFill>
          <a:ln>
            <a:solidFill>
              <a:srgbClr val="F9F9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378A44-1DA9-139B-C903-4C8FB97E1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762" y="518481"/>
            <a:ext cx="9689694" cy="728335"/>
          </a:xfrm>
        </p:spPr>
        <p:txBody>
          <a:bodyPr>
            <a:normAutofit/>
          </a:bodyPr>
          <a:lstStyle/>
          <a:p>
            <a:r>
              <a:rPr lang="pt-PT" sz="4000" dirty="0">
                <a:latin typeface="Gotham Black" panose="02000603040000020004" pitchFamily="2" charset="0"/>
              </a:rPr>
              <a:t>CONEXÃO</a:t>
            </a:r>
            <a:endParaRPr lang="pt-PT" sz="4000" noProof="0" dirty="0">
              <a:latin typeface="Gotham Black" panose="02000603040000020004" pitchFamily="2" charset="0"/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2BEBA794-020E-2521-DFE8-880823F0FDED}"/>
              </a:ext>
            </a:extLst>
          </p:cNvPr>
          <p:cNvSpPr txBox="1">
            <a:spLocks/>
          </p:cNvSpPr>
          <p:nvPr/>
        </p:nvSpPr>
        <p:spPr>
          <a:xfrm>
            <a:off x="1194887" y="2867177"/>
            <a:ext cx="9794346" cy="255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noProof="0" dirty="0">
                <a:latin typeface="Gotham Thin" pitchFamily="50" charset="0"/>
                <a:cs typeface="Gotham Thin" pitchFamily="50" charset="0"/>
              </a:rPr>
              <a:t>A palavra-passe da própria câmara é:</a:t>
            </a:r>
          </a:p>
          <a:p>
            <a:r>
              <a:rPr lang="pt-PT" b="1" noProof="0" dirty="0" err="1">
                <a:latin typeface="Gotham Thin" pitchFamily="50" charset="0"/>
                <a:cs typeface="Gotham Thin" pitchFamily="50" charset="0"/>
              </a:rPr>
              <a:t>Kscan</a:t>
            </a:r>
            <a:r>
              <a:rPr lang="pt-PT" b="1" noProof="0" dirty="0">
                <a:latin typeface="Gotham Thin" pitchFamily="50" charset="0"/>
                <a:cs typeface="Gotham Thin" pitchFamily="50" charset="0"/>
              </a:rPr>
              <a:t>#@839</a:t>
            </a:r>
            <a:endParaRPr lang="pt-PT" noProof="0" dirty="0">
              <a:latin typeface="Gotham Thin" pitchFamily="50" charset="0"/>
              <a:cs typeface="Gotham Thi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2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F2E89-AE22-11A5-7F8D-B6706FD44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C6A078CB-E58D-A734-9CA5-7A3536131C3A}"/>
              </a:ext>
            </a:extLst>
          </p:cNvPr>
          <p:cNvGrpSpPr/>
          <p:nvPr/>
        </p:nvGrpSpPr>
        <p:grpSpPr>
          <a:xfrm>
            <a:off x="-88901" y="-15400"/>
            <a:ext cx="12273022" cy="6873400"/>
            <a:chOff x="-88901" y="-15400"/>
            <a:chExt cx="12273022" cy="68734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E08624C5-3204-6BAA-63D1-60295FD0DBE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924"/>
              <a:ext cx="12184121" cy="6848226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B01AAFC8-2719-6BD4-F2AF-90CB39E75455}"/>
                </a:ext>
              </a:extLst>
            </p:cNvPr>
            <p:cNvSpPr/>
            <p:nvPr/>
          </p:nvSpPr>
          <p:spPr>
            <a:xfrm rot="5400000">
              <a:off x="2618610" y="-2720209"/>
              <a:ext cx="6858000" cy="12273021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rgbClr val="E8EAEC"/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76A7C050-06A2-74AE-FAB0-F4FD5BD72B84}"/>
                </a:ext>
              </a:extLst>
            </p:cNvPr>
            <p:cNvSpPr/>
            <p:nvPr/>
          </p:nvSpPr>
          <p:spPr>
            <a:xfrm>
              <a:off x="0" y="0"/>
              <a:ext cx="12184121" cy="6858000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4916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C96B314D-00DB-77C7-52C7-C993098F9874}"/>
                </a:ext>
              </a:extLst>
            </p:cNvPr>
            <p:cNvPicPr/>
            <p:nvPr/>
          </p:nvPicPr>
          <p:blipFill>
            <a:blip r:embed="rId3" cstate="print">
              <a:alphaModFix amt="35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6883" y="-15400"/>
              <a:ext cx="4314190" cy="6781961"/>
            </a:xfrm>
            <a:prstGeom prst="rect">
              <a:avLst/>
            </a:prstGeom>
          </p:spPr>
        </p:pic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3FB20C42-A21E-B3EC-E304-069DAB853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436" y="1890081"/>
            <a:ext cx="9794346" cy="1655762"/>
          </a:xfrm>
        </p:spPr>
        <p:txBody>
          <a:bodyPr>
            <a:normAutofit lnSpcReduction="10000"/>
          </a:bodyPr>
          <a:lstStyle/>
          <a:p>
            <a:r>
              <a:rPr lang="pt-PT" b="1" noProof="0" dirty="0">
                <a:latin typeface="Gotham Medium" panose="02000603030000020004" pitchFamily="2" charset="0"/>
              </a:rPr>
              <a:t>AO ABRIR A APLICAÇÃO, </a:t>
            </a:r>
          </a:p>
          <a:p>
            <a:r>
              <a:rPr lang="pt-PT" b="1" noProof="0" dirty="0">
                <a:latin typeface="Gotham Medium" panose="02000603030000020004" pitchFamily="2" charset="0"/>
              </a:rPr>
              <a:t>APARECE A PÁGINA DE RESTABELECIMENTO DA PALAVRA-PASSE,</a:t>
            </a:r>
          </a:p>
          <a:p>
            <a:r>
              <a:rPr lang="pt-PT" b="1" dirty="0">
                <a:latin typeface="Gotham Medium" panose="02000603030000020004" pitchFamily="2" charset="0"/>
              </a:rPr>
              <a:t>O QUE POSSO FAZER</a:t>
            </a:r>
            <a:r>
              <a:rPr lang="pt-PT" b="1" noProof="0" dirty="0">
                <a:latin typeface="Gotham Medium" panose="02000603030000020004" pitchFamily="2" charset="0"/>
              </a:rPr>
              <a:t>?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B98AF9C6-093C-5637-B063-1B6566C5CA9A}"/>
              </a:ext>
            </a:extLst>
          </p:cNvPr>
          <p:cNvSpPr/>
          <p:nvPr/>
        </p:nvSpPr>
        <p:spPr>
          <a:xfrm>
            <a:off x="1808707" y="393698"/>
            <a:ext cx="8477805" cy="977902"/>
          </a:xfrm>
          <a:prstGeom prst="roundRect">
            <a:avLst>
              <a:gd name="adj" fmla="val 26180"/>
            </a:avLst>
          </a:prstGeom>
          <a:solidFill>
            <a:srgbClr val="E5E2F6"/>
          </a:solidFill>
          <a:ln>
            <a:solidFill>
              <a:srgbClr val="F9F9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CADA48-7BE4-36C1-FD1D-A4D70EE53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762" y="518481"/>
            <a:ext cx="9689694" cy="728335"/>
          </a:xfrm>
        </p:spPr>
        <p:txBody>
          <a:bodyPr>
            <a:normAutofit/>
          </a:bodyPr>
          <a:lstStyle/>
          <a:p>
            <a:r>
              <a:rPr lang="pt-PT" sz="4000" noProof="0" dirty="0">
                <a:latin typeface="Gotham Black" panose="02000603040000020004" pitchFamily="2" charset="0"/>
              </a:rPr>
              <a:t>CONEXÃO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4A1BAA62-AEAC-62B8-08D1-1797C74D94BA}"/>
              </a:ext>
            </a:extLst>
          </p:cNvPr>
          <p:cNvSpPr txBox="1">
            <a:spLocks/>
          </p:cNvSpPr>
          <p:nvPr/>
        </p:nvSpPr>
        <p:spPr>
          <a:xfrm>
            <a:off x="1202762" y="3780161"/>
            <a:ext cx="9794346" cy="255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pt-PT" noProof="0" dirty="0">
                <a:latin typeface="Gotham Thin" pitchFamily="50" charset="0"/>
                <a:cs typeface="Gotham Thin" pitchFamily="50" charset="0"/>
              </a:rPr>
              <a:t>Vá aos ajustes do iPad.</a:t>
            </a:r>
          </a:p>
          <a:p>
            <a:pPr marL="457200" indent="-457200">
              <a:buAutoNum type="arabicPeriod"/>
            </a:pPr>
            <a:endParaRPr lang="pt-PT" sz="400" noProof="0" dirty="0">
              <a:latin typeface="Gotham Thin" pitchFamily="50" charset="0"/>
              <a:cs typeface="Gotham Thin" pitchFamily="50" charset="0"/>
            </a:endParaRPr>
          </a:p>
          <a:p>
            <a:r>
              <a:rPr lang="pt-PT" noProof="0" dirty="0">
                <a:latin typeface="Gotham Thin" pitchFamily="50" charset="0"/>
                <a:cs typeface="Gotham Thin" pitchFamily="50" charset="0"/>
              </a:rPr>
              <a:t>2. Vá à secção da aplicação K-Scan.</a:t>
            </a:r>
          </a:p>
          <a:p>
            <a:endParaRPr lang="pt-PT" sz="400" noProof="0" dirty="0">
              <a:latin typeface="Gotham Thin" pitchFamily="50" charset="0"/>
              <a:cs typeface="Gotham Thin" pitchFamily="50" charset="0"/>
            </a:endParaRPr>
          </a:p>
          <a:p>
            <a:r>
              <a:rPr lang="pt-PT" noProof="0" dirty="0">
                <a:latin typeface="Gotham Thin" pitchFamily="50" charset="0"/>
                <a:cs typeface="Gotham Thin" pitchFamily="50" charset="0"/>
              </a:rPr>
              <a:t>3. Faça clique em «Eliminar dados locais» para se assegurando-se de que a opção verde está ativa.</a:t>
            </a:r>
          </a:p>
        </p:txBody>
      </p:sp>
    </p:spTree>
    <p:extLst>
      <p:ext uri="{BB962C8B-B14F-4D97-AF65-F5344CB8AC3E}">
        <p14:creationId xmlns:p14="http://schemas.microsoft.com/office/powerpoint/2010/main" val="168296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96408-D5BA-901E-D090-68FAA1DB1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C1D03A93-CB8E-4BF4-2044-D326A8029741}"/>
              </a:ext>
            </a:extLst>
          </p:cNvPr>
          <p:cNvGrpSpPr/>
          <p:nvPr/>
        </p:nvGrpSpPr>
        <p:grpSpPr>
          <a:xfrm>
            <a:off x="-88901" y="-15400"/>
            <a:ext cx="12273022" cy="6873400"/>
            <a:chOff x="-88901" y="-15400"/>
            <a:chExt cx="12273022" cy="68734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9347FE51-3B21-CC92-789F-F03868CF97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924"/>
              <a:ext cx="12184121" cy="6848226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E25C88B5-CF33-8282-98B9-0EFF326B6BCB}"/>
                </a:ext>
              </a:extLst>
            </p:cNvPr>
            <p:cNvSpPr/>
            <p:nvPr/>
          </p:nvSpPr>
          <p:spPr>
            <a:xfrm rot="5400000">
              <a:off x="2618610" y="-2720209"/>
              <a:ext cx="6858000" cy="12273021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rgbClr val="E8EAEC"/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100A4F23-71DB-FDC4-29CC-9FFBD317AA74}"/>
                </a:ext>
              </a:extLst>
            </p:cNvPr>
            <p:cNvSpPr/>
            <p:nvPr/>
          </p:nvSpPr>
          <p:spPr>
            <a:xfrm>
              <a:off x="0" y="0"/>
              <a:ext cx="12184121" cy="6858000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4916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DAC5CBDC-E7E0-D5B3-C446-36CB05BD2E98}"/>
                </a:ext>
              </a:extLst>
            </p:cNvPr>
            <p:cNvPicPr/>
            <p:nvPr/>
          </p:nvPicPr>
          <p:blipFill>
            <a:blip r:embed="rId3" cstate="print">
              <a:alphaModFix amt="35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6883" y="-15400"/>
              <a:ext cx="4314190" cy="6781961"/>
            </a:xfrm>
            <a:prstGeom prst="rect">
              <a:avLst/>
            </a:prstGeom>
          </p:spPr>
        </p:pic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3A369688-AFD7-7D2C-4FB4-1CF743781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436" y="1890080"/>
            <a:ext cx="9794346" cy="2174244"/>
          </a:xfrm>
        </p:spPr>
        <p:txBody>
          <a:bodyPr>
            <a:normAutofit/>
          </a:bodyPr>
          <a:lstStyle/>
          <a:p>
            <a:r>
              <a:rPr lang="pt-PT" b="1" noProof="0" dirty="0">
                <a:latin typeface="Gotham Medium" panose="02000603030000020004" pitchFamily="2" charset="0"/>
              </a:rPr>
              <a:t>A PALAVRA-PASSE GERADA DE FORMA AUTOMÁTICA PELA CÂMARA N</a:t>
            </a:r>
            <a:r>
              <a:rPr lang="pt-PT" b="1" dirty="0">
                <a:latin typeface="Gotham Medium" panose="02000603030000020004" pitchFamily="2" charset="0"/>
              </a:rPr>
              <a:t>Ã</a:t>
            </a:r>
            <a:r>
              <a:rPr lang="pt-PT" b="1" noProof="0" dirty="0">
                <a:latin typeface="Gotham Medium" panose="02000603030000020004" pitchFamily="2" charset="0"/>
              </a:rPr>
              <a:t>O APARECE APÓS INTRODUZIR               A PALAVRA-PASSE PRÉ-DETERMINADA, </a:t>
            </a:r>
          </a:p>
          <a:p>
            <a:r>
              <a:rPr lang="pt-PT" b="1" noProof="0" dirty="0">
                <a:latin typeface="Gotham Medium" panose="02000603030000020004" pitchFamily="2" charset="0"/>
              </a:rPr>
              <a:t>O QUE POSSO FAZER?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9D99B09-0B1A-5854-E043-5B4C5911407B}"/>
              </a:ext>
            </a:extLst>
          </p:cNvPr>
          <p:cNvSpPr/>
          <p:nvPr/>
        </p:nvSpPr>
        <p:spPr>
          <a:xfrm>
            <a:off x="1808707" y="393698"/>
            <a:ext cx="8477805" cy="977902"/>
          </a:xfrm>
          <a:prstGeom prst="roundRect">
            <a:avLst>
              <a:gd name="adj" fmla="val 26180"/>
            </a:avLst>
          </a:prstGeom>
          <a:solidFill>
            <a:srgbClr val="E5E2F6"/>
          </a:solidFill>
          <a:ln>
            <a:solidFill>
              <a:srgbClr val="F9F9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D8AA60-39A1-ECC2-6FA7-3EFD4C8C4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762" y="518481"/>
            <a:ext cx="9689694" cy="728335"/>
          </a:xfrm>
        </p:spPr>
        <p:txBody>
          <a:bodyPr>
            <a:normAutofit/>
          </a:bodyPr>
          <a:lstStyle/>
          <a:p>
            <a:r>
              <a:rPr lang="pt-PT" sz="4000" noProof="0" dirty="0">
                <a:latin typeface="Gotham Black" panose="02000603040000020004" pitchFamily="2" charset="0"/>
              </a:rPr>
              <a:t>CONEXÃO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2E9C0746-A075-6F30-58FB-659C9E8B7E9E}"/>
              </a:ext>
            </a:extLst>
          </p:cNvPr>
          <p:cNvSpPr txBox="1">
            <a:spLocks/>
          </p:cNvSpPr>
          <p:nvPr/>
        </p:nvSpPr>
        <p:spPr>
          <a:xfrm>
            <a:off x="1194887" y="3898900"/>
            <a:ext cx="9794346" cy="2286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noProof="0" dirty="0">
                <a:latin typeface="Gotham Thin" pitchFamily="50" charset="0"/>
                <a:cs typeface="Gotham Thin" pitchFamily="50" charset="0"/>
              </a:rPr>
              <a:t>Opção 1</a:t>
            </a:r>
            <a:r>
              <a:rPr lang="pt-PT" noProof="0" dirty="0">
                <a:latin typeface="Gotham Thin" pitchFamily="50" charset="0"/>
                <a:cs typeface="Gotham Thin" pitchFamily="50" charset="0"/>
              </a:rPr>
              <a:t>: Vá aos ajustes do iPad,                                                          entre </a:t>
            </a:r>
            <a:r>
              <a:rPr lang="pt-PT" dirty="0">
                <a:latin typeface="Gotham Thin" pitchFamily="50" charset="0"/>
                <a:cs typeface="Gotham Thin" pitchFamily="50" charset="0"/>
              </a:rPr>
              <a:t>n</a:t>
            </a:r>
            <a:r>
              <a:rPr lang="pt-PT" noProof="0" dirty="0">
                <a:latin typeface="Gotham Thin" pitchFamily="50" charset="0"/>
                <a:cs typeface="Gotham Thin" pitchFamily="50" charset="0"/>
              </a:rPr>
              <a:t>a secção da aplicação K-Scan                                                 </a:t>
            </a:r>
            <a:r>
              <a:rPr lang="pt-PT" dirty="0">
                <a:latin typeface="Gotham Thin" pitchFamily="50" charset="0"/>
                <a:cs typeface="Gotham Thin" pitchFamily="50" charset="0"/>
              </a:rPr>
              <a:t>e</a:t>
            </a:r>
            <a:r>
              <a:rPr lang="pt-PT" noProof="0" dirty="0">
                <a:latin typeface="Gotham Thin" pitchFamily="50" charset="0"/>
                <a:cs typeface="Gotham Thin" pitchFamily="50" charset="0"/>
              </a:rPr>
              <a:t> faça clique em «Eliminar dados locais» assegurando-se                              de que a opção verde está ativa.</a:t>
            </a:r>
          </a:p>
          <a:p>
            <a:endParaRPr lang="pt-PT" noProof="0" dirty="0">
              <a:latin typeface="Gotham Thin" pitchFamily="50" charset="0"/>
              <a:cs typeface="Gotham Thin" pitchFamily="50" charset="0"/>
            </a:endParaRPr>
          </a:p>
          <a:p>
            <a:r>
              <a:rPr lang="pt-PT" b="1" noProof="0" dirty="0">
                <a:latin typeface="Gotham Thin" pitchFamily="50" charset="0"/>
                <a:cs typeface="Gotham Thin" pitchFamily="50" charset="0"/>
              </a:rPr>
              <a:t>Opção 2</a:t>
            </a:r>
            <a:r>
              <a:rPr lang="pt-PT" noProof="0" dirty="0">
                <a:latin typeface="Gotham Thin" pitchFamily="50" charset="0"/>
                <a:cs typeface="Gotham Thin" pitchFamily="50" charset="0"/>
              </a:rPr>
              <a:t>: Elimine a aplicação </a:t>
            </a:r>
            <a:r>
              <a:rPr lang="pt-PT" dirty="0">
                <a:latin typeface="Gotham Thin" pitchFamily="50" charset="0"/>
                <a:cs typeface="Gotham Thin" pitchFamily="50" charset="0"/>
              </a:rPr>
              <a:t>e</a:t>
            </a:r>
            <a:r>
              <a:rPr lang="pt-PT" noProof="0" dirty="0">
                <a:latin typeface="Gotham Thin" pitchFamily="50" charset="0"/>
                <a:cs typeface="Gotham Thin" pitchFamily="50" charset="0"/>
              </a:rPr>
              <a:t> volte a descarregá-la.</a:t>
            </a:r>
          </a:p>
        </p:txBody>
      </p:sp>
    </p:spTree>
    <p:extLst>
      <p:ext uri="{BB962C8B-B14F-4D97-AF65-F5344CB8AC3E}">
        <p14:creationId xmlns:p14="http://schemas.microsoft.com/office/powerpoint/2010/main" val="345623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7B907-5166-F500-FBFA-86A07D5EB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FDBD35B7-6562-062A-0E38-2066169501C1}"/>
              </a:ext>
            </a:extLst>
          </p:cNvPr>
          <p:cNvGrpSpPr/>
          <p:nvPr/>
        </p:nvGrpSpPr>
        <p:grpSpPr>
          <a:xfrm>
            <a:off x="-88901" y="-15400"/>
            <a:ext cx="12273022" cy="6873400"/>
            <a:chOff x="-88901" y="-15400"/>
            <a:chExt cx="12273022" cy="68734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AAA21AE8-B496-47BC-C107-43D604B4EC9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924"/>
              <a:ext cx="12184121" cy="6848226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CB9571AE-BE14-2C69-F06F-34E0584B66D5}"/>
                </a:ext>
              </a:extLst>
            </p:cNvPr>
            <p:cNvSpPr/>
            <p:nvPr/>
          </p:nvSpPr>
          <p:spPr>
            <a:xfrm rot="5400000">
              <a:off x="2618610" y="-2720209"/>
              <a:ext cx="6858000" cy="12273021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rgbClr val="E8EAEC"/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1D03FE58-B272-B653-1F27-B678C62A0F87}"/>
                </a:ext>
              </a:extLst>
            </p:cNvPr>
            <p:cNvSpPr/>
            <p:nvPr/>
          </p:nvSpPr>
          <p:spPr>
            <a:xfrm>
              <a:off x="0" y="0"/>
              <a:ext cx="12184121" cy="6858000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4916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5ADEC73E-7CB1-1D56-D030-0092F4401A4A}"/>
                </a:ext>
              </a:extLst>
            </p:cNvPr>
            <p:cNvPicPr/>
            <p:nvPr/>
          </p:nvPicPr>
          <p:blipFill>
            <a:blip r:embed="rId3" cstate="print">
              <a:alphaModFix amt="35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6883" y="-15400"/>
              <a:ext cx="4314190" cy="6781961"/>
            </a:xfrm>
            <a:prstGeom prst="rect">
              <a:avLst/>
            </a:prstGeom>
          </p:spPr>
        </p:pic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EED92270-720F-5ADC-1E86-4529C13CF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436" y="1890080"/>
            <a:ext cx="9794346" cy="2174244"/>
          </a:xfrm>
        </p:spPr>
        <p:txBody>
          <a:bodyPr>
            <a:normAutofit/>
          </a:bodyPr>
          <a:lstStyle/>
          <a:p>
            <a:r>
              <a:rPr lang="pt-PT" b="1" noProof="0" dirty="0">
                <a:latin typeface="Gotham Medium" panose="02000603030000020004" pitchFamily="2" charset="0"/>
              </a:rPr>
              <a:t>APARECE-ME A MENSAGEM                                     «AUTENTICAÇÃO FALHADA: ERRO DE CONFIGURAÇÃO DO PORTAL (400)».                                                                      O QUE POSSO FAZER?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AC3D3903-C26D-346E-44FC-7E7E631D5B31}"/>
              </a:ext>
            </a:extLst>
          </p:cNvPr>
          <p:cNvSpPr/>
          <p:nvPr/>
        </p:nvSpPr>
        <p:spPr>
          <a:xfrm>
            <a:off x="1808707" y="393698"/>
            <a:ext cx="8477805" cy="977902"/>
          </a:xfrm>
          <a:prstGeom prst="roundRect">
            <a:avLst>
              <a:gd name="adj" fmla="val 26180"/>
            </a:avLst>
          </a:prstGeom>
          <a:solidFill>
            <a:srgbClr val="E5E2F6"/>
          </a:solidFill>
          <a:ln>
            <a:solidFill>
              <a:srgbClr val="F9F9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A94B35-328D-74E8-29E4-55D6F6F46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762" y="518481"/>
            <a:ext cx="9689694" cy="728335"/>
          </a:xfrm>
        </p:spPr>
        <p:txBody>
          <a:bodyPr>
            <a:normAutofit/>
          </a:bodyPr>
          <a:lstStyle/>
          <a:p>
            <a:r>
              <a:rPr lang="pt-PT" sz="4000" noProof="0" dirty="0">
                <a:latin typeface="Gotham Black" panose="02000603040000020004" pitchFamily="2" charset="0"/>
              </a:rPr>
              <a:t>CONEXÃO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38960850-C82E-5AE9-BAC0-35D01E1B0151}"/>
              </a:ext>
            </a:extLst>
          </p:cNvPr>
          <p:cNvSpPr txBox="1">
            <a:spLocks/>
          </p:cNvSpPr>
          <p:nvPr/>
        </p:nvSpPr>
        <p:spPr>
          <a:xfrm>
            <a:off x="1194887" y="3898900"/>
            <a:ext cx="9794346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noProof="0" dirty="0">
                <a:latin typeface="Gotham Thin" pitchFamily="50" charset="0"/>
                <a:cs typeface="Gotham Thin" pitchFamily="50" charset="0"/>
              </a:rPr>
              <a:t>Após cinco tentativas falhadas de introduzir a palavra-passe do ponto de venda, esta mensagem de erro será apresentada, mesmo que seja introduzida a palavra-passe correta.</a:t>
            </a:r>
          </a:p>
          <a:p>
            <a:endParaRPr lang="pt-BR" b="1" noProof="0" dirty="0">
              <a:latin typeface="Gotham Thin" pitchFamily="50" charset="0"/>
              <a:cs typeface="Gotham Thin" pitchFamily="50" charset="0"/>
            </a:endParaRPr>
          </a:p>
          <a:p>
            <a:r>
              <a:rPr lang="pt-BR" b="1" noProof="0" dirty="0">
                <a:latin typeface="Gotham Thin" pitchFamily="50" charset="0"/>
                <a:cs typeface="Gotham Thin" pitchFamily="50" charset="0"/>
              </a:rPr>
              <a:t>Trata-se de uma medida de segurança integrada. </a:t>
            </a:r>
          </a:p>
          <a:p>
            <a:endParaRPr lang="pt-BR" b="1" noProof="0" dirty="0">
              <a:latin typeface="Gotham Thin" pitchFamily="50" charset="0"/>
              <a:cs typeface="Gotham Thin" pitchFamily="50" charset="0"/>
            </a:endParaRPr>
          </a:p>
          <a:p>
            <a:r>
              <a:rPr lang="pt-BR" b="1" noProof="0" dirty="0">
                <a:latin typeface="Gotham Thin" pitchFamily="50" charset="0"/>
                <a:cs typeface="Gotham Thin" pitchFamily="50" charset="0"/>
              </a:rPr>
              <a:t>Aguarde um minuto antes de tentar novamente.</a:t>
            </a:r>
          </a:p>
        </p:txBody>
      </p:sp>
    </p:spTree>
    <p:extLst>
      <p:ext uri="{BB962C8B-B14F-4D97-AF65-F5344CB8AC3E}">
        <p14:creationId xmlns:p14="http://schemas.microsoft.com/office/powerpoint/2010/main" val="4170562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64C80-8AB7-1899-145E-FA45F3A75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>
            <a:extLst>
              <a:ext uri="{FF2B5EF4-FFF2-40B4-BE49-F238E27FC236}">
                <a16:creationId xmlns:a16="http://schemas.microsoft.com/office/drawing/2014/main" id="{552C7581-1E81-98BA-829A-16ECE98D505B}"/>
              </a:ext>
            </a:extLst>
          </p:cNvPr>
          <p:cNvGrpSpPr/>
          <p:nvPr/>
        </p:nvGrpSpPr>
        <p:grpSpPr>
          <a:xfrm>
            <a:off x="-50029" y="-530954"/>
            <a:ext cx="12251173" cy="7388954"/>
            <a:chOff x="-1162441" y="-611830"/>
            <a:chExt cx="13972872" cy="8723071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3D44047D-0B17-2245-3DEF-857096B3F8C0}"/>
                </a:ext>
              </a:extLst>
            </p:cNvPr>
            <p:cNvPicPr/>
            <p:nvPr/>
          </p:nvPicPr>
          <p:blipFill>
            <a:blip r:embed="rId2" cstate="print"/>
            <a:srcRect l="12094"/>
            <a:stretch>
              <a:fillRect/>
            </a:stretch>
          </p:blipFill>
          <p:spPr>
            <a:xfrm>
              <a:off x="-1162441" y="-1"/>
              <a:ext cx="6025306" cy="8096251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C0AC6F3F-3E42-017E-DE15-C99B49929C1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1952" y="11539"/>
              <a:ext cx="7539063" cy="8084711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60CB0647-87D0-991B-64E1-D6BB5A46E4F9}"/>
                </a:ext>
              </a:extLst>
            </p:cNvPr>
            <p:cNvSpPr/>
            <p:nvPr/>
          </p:nvSpPr>
          <p:spPr>
            <a:xfrm rot="5400000">
              <a:off x="4689480" y="-17206"/>
              <a:ext cx="8096250" cy="8145653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rgbClr val="E8EAEC"/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EF8EEF68-A048-6CFF-7B15-18954B412525}"/>
                </a:ext>
              </a:extLst>
            </p:cNvPr>
            <p:cNvSpPr/>
            <p:nvPr/>
          </p:nvSpPr>
          <p:spPr>
            <a:xfrm>
              <a:off x="5251951" y="-611830"/>
              <a:ext cx="7558479" cy="8723071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4916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6E0EEF99-8825-97C5-9BF1-8AC4D555998F}"/>
                </a:ext>
              </a:extLst>
            </p:cNvPr>
            <p:cNvPicPr/>
            <p:nvPr/>
          </p:nvPicPr>
          <p:blipFill>
            <a:blip r:embed="rId4" cstate="print">
              <a:alphaModFix amt="35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060949" y="4043"/>
              <a:ext cx="4920478" cy="8006482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2CE6B15-6DD6-E79A-B8B2-C238AD73B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7394" y="1028701"/>
            <a:ext cx="8000934" cy="2387600"/>
          </a:xfrm>
        </p:spPr>
        <p:txBody>
          <a:bodyPr>
            <a:normAutofit/>
          </a:bodyPr>
          <a:lstStyle/>
          <a:p>
            <a:r>
              <a:rPr lang="pt-PT" sz="5400" noProof="0" dirty="0">
                <a:latin typeface="Gotham Black" panose="02000603040000020004" pitchFamily="2" charset="0"/>
              </a:rPr>
              <a:t>PERGUNTAS</a:t>
            </a:r>
            <a:br>
              <a:rPr lang="pt-PT" sz="5400" noProof="0" dirty="0">
                <a:latin typeface="Gotham Black" panose="02000603040000020004" pitchFamily="2" charset="0"/>
              </a:rPr>
            </a:br>
            <a:r>
              <a:rPr lang="pt-PT" sz="5400" noProof="0" dirty="0">
                <a:latin typeface="Gotham Black" panose="02000603040000020004" pitchFamily="2" charset="0"/>
              </a:rPr>
              <a:t>RECOMENDAÇÃO</a:t>
            </a:r>
            <a:br>
              <a:rPr lang="pt-PT" sz="5400" noProof="0" dirty="0">
                <a:latin typeface="Gotham Black" panose="02000603040000020004" pitchFamily="2" charset="0"/>
              </a:rPr>
            </a:br>
            <a:r>
              <a:rPr lang="pt-PT" sz="5400" noProof="0" dirty="0">
                <a:latin typeface="Gotham Black" panose="02000603040000020004" pitchFamily="2" charset="0"/>
              </a:rPr>
              <a:t>ROTINA CAPILAR</a:t>
            </a:r>
          </a:p>
        </p:txBody>
      </p:sp>
    </p:spTree>
    <p:extLst>
      <p:ext uri="{BB962C8B-B14F-4D97-AF65-F5344CB8AC3E}">
        <p14:creationId xmlns:p14="http://schemas.microsoft.com/office/powerpoint/2010/main" val="199547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8916E-D2B5-E0D3-44EC-AE422F39C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B8041803-8DF1-DDEF-B947-B083CB06AB95}"/>
              </a:ext>
            </a:extLst>
          </p:cNvPr>
          <p:cNvGrpSpPr/>
          <p:nvPr/>
        </p:nvGrpSpPr>
        <p:grpSpPr>
          <a:xfrm>
            <a:off x="-88901" y="-15400"/>
            <a:ext cx="12273022" cy="6873400"/>
            <a:chOff x="-88901" y="-15400"/>
            <a:chExt cx="12273022" cy="68734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8F089B95-2B7C-1076-D381-2FED32A5C35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924"/>
              <a:ext cx="12184121" cy="6848226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F283670B-3E5B-311B-405B-B76CFF32AE6B}"/>
                </a:ext>
              </a:extLst>
            </p:cNvPr>
            <p:cNvSpPr/>
            <p:nvPr/>
          </p:nvSpPr>
          <p:spPr>
            <a:xfrm rot="5400000">
              <a:off x="2618610" y="-2720209"/>
              <a:ext cx="6858000" cy="12273021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rgbClr val="E8EAEC"/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B312577F-1096-8AEB-1666-30F491CC99DA}"/>
                </a:ext>
              </a:extLst>
            </p:cNvPr>
            <p:cNvSpPr/>
            <p:nvPr/>
          </p:nvSpPr>
          <p:spPr>
            <a:xfrm>
              <a:off x="0" y="0"/>
              <a:ext cx="12184121" cy="6858000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4916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30064248-EADB-FD87-5E2C-AEA864D3389A}"/>
                </a:ext>
              </a:extLst>
            </p:cNvPr>
            <p:cNvPicPr/>
            <p:nvPr/>
          </p:nvPicPr>
          <p:blipFill>
            <a:blip r:embed="rId3" cstate="print">
              <a:alphaModFix amt="35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6883" y="-15400"/>
              <a:ext cx="4314190" cy="6781961"/>
            </a:xfrm>
            <a:prstGeom prst="rect">
              <a:avLst/>
            </a:prstGeom>
          </p:spPr>
        </p:pic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95E24C06-3874-A0A7-BC20-88E15377F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436" y="1890080"/>
            <a:ext cx="9794346" cy="2174244"/>
          </a:xfrm>
        </p:spPr>
        <p:txBody>
          <a:bodyPr>
            <a:normAutofit/>
          </a:bodyPr>
          <a:lstStyle/>
          <a:p>
            <a:r>
              <a:rPr lang="pt-PT" b="1" noProof="0" dirty="0">
                <a:latin typeface="Gotham Medium" panose="02000603030000020004" pitchFamily="2" charset="0"/>
              </a:rPr>
              <a:t>O QUE POSSO FAZER SE                                                                            A RECOMENDAÇÃO CAPILAR APARECE VAZIA?</a:t>
            </a:r>
          </a:p>
          <a:p>
            <a:endParaRPr lang="pt-PT" b="1" noProof="0" dirty="0">
              <a:latin typeface="Gotham Medium" panose="02000603030000020004" pitchFamily="2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636A0C26-7AC4-3103-4893-44425071C316}"/>
              </a:ext>
            </a:extLst>
          </p:cNvPr>
          <p:cNvSpPr/>
          <p:nvPr/>
        </p:nvSpPr>
        <p:spPr>
          <a:xfrm>
            <a:off x="1150436" y="393698"/>
            <a:ext cx="9838797" cy="977902"/>
          </a:xfrm>
          <a:prstGeom prst="roundRect">
            <a:avLst>
              <a:gd name="adj" fmla="val 26180"/>
            </a:avLst>
          </a:prstGeom>
          <a:solidFill>
            <a:srgbClr val="E5E2F6"/>
          </a:solidFill>
          <a:ln>
            <a:solidFill>
              <a:srgbClr val="F9F9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F0ABDE-85FE-2D66-2D58-AC5AFB085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822" y="518481"/>
            <a:ext cx="10315573" cy="728335"/>
          </a:xfrm>
        </p:spPr>
        <p:txBody>
          <a:bodyPr>
            <a:normAutofit/>
          </a:bodyPr>
          <a:lstStyle/>
          <a:p>
            <a:r>
              <a:rPr lang="pt-PT" sz="4000" noProof="0" dirty="0">
                <a:latin typeface="Gotham Black" panose="02000603040000020004" pitchFamily="2" charset="0"/>
              </a:rPr>
              <a:t>RECOMENDAÇÃO ROTINA CAPILAR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0406238D-4AF6-3AF4-8B2C-20002C4BF1C9}"/>
              </a:ext>
            </a:extLst>
          </p:cNvPr>
          <p:cNvSpPr txBox="1">
            <a:spLocks/>
          </p:cNvSpPr>
          <p:nvPr/>
        </p:nvSpPr>
        <p:spPr>
          <a:xfrm>
            <a:off x="1194887" y="2988472"/>
            <a:ext cx="9794346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noProof="0" dirty="0">
                <a:latin typeface="Gotham Thin" pitchFamily="50" charset="0"/>
                <a:cs typeface="Gotham Thin" pitchFamily="50" charset="0"/>
              </a:rPr>
              <a:t>Isto acontece porque o produto não está atualmente disponível no catálogo associado ao seu perfil.</a:t>
            </a:r>
          </a:p>
          <a:p>
            <a:r>
              <a:rPr lang="pt-BR" b="1" noProof="0" dirty="0">
                <a:latin typeface="Gotham Thin" pitchFamily="50" charset="0"/>
                <a:cs typeface="Gotham Thin" pitchFamily="50" charset="0"/>
              </a:rPr>
              <a:t>O salão de cabeleireiro não pode fazer nada a este respeito.</a:t>
            </a:r>
          </a:p>
          <a:p>
            <a:r>
              <a:rPr lang="pt-BR" b="1" noProof="0" dirty="0">
                <a:latin typeface="Gotham Thin" pitchFamily="50" charset="0"/>
                <a:cs typeface="Gotham Thin" pitchFamily="50" charset="0"/>
              </a:rPr>
              <a:t>Pode contactar o seu educador para que ele solicite a sua correta associação.</a:t>
            </a:r>
          </a:p>
        </p:txBody>
      </p:sp>
    </p:spTree>
    <p:extLst>
      <p:ext uri="{BB962C8B-B14F-4D97-AF65-F5344CB8AC3E}">
        <p14:creationId xmlns:p14="http://schemas.microsoft.com/office/powerpoint/2010/main" val="7581871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380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Aptos Display</vt:lpstr>
      <vt:lpstr>Arial</vt:lpstr>
      <vt:lpstr>Arial</vt:lpstr>
      <vt:lpstr>Calibri</vt:lpstr>
      <vt:lpstr>Gotham Black</vt:lpstr>
      <vt:lpstr>Gotham Medium</vt:lpstr>
      <vt:lpstr>Gotham Thin</vt:lpstr>
      <vt:lpstr>Tema de Office</vt:lpstr>
      <vt:lpstr>PERGUNTAS FREQUENTES K-SCAN</vt:lpstr>
      <vt:lpstr>PERGUNTAS CONEXÃO</vt:lpstr>
      <vt:lpstr>CONEXÃO</vt:lpstr>
      <vt:lpstr>CONEXÃO</vt:lpstr>
      <vt:lpstr>CONEXÃO</vt:lpstr>
      <vt:lpstr>CONEXÃO</vt:lpstr>
      <vt:lpstr>CONEXÃO</vt:lpstr>
      <vt:lpstr>PERGUNTAS RECOMENDAÇÃO ROTINA CAPILAR</vt:lpstr>
      <vt:lpstr>RECOMENDAÇÃO ROTINA CAPILAR</vt:lpstr>
      <vt:lpstr>PERGUNTAS FUNCIONAMENTO K-SCAN</vt:lpstr>
      <vt:lpstr>FUNCIONAMIENTO</vt:lpstr>
      <vt:lpstr>IPADS  COMPATÍVEIS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MOLLER Natalia - MANPOWER</dc:creator>
  <cp:lastModifiedBy>VEIGA DOS SANTOS Bruno</cp:lastModifiedBy>
  <cp:revision>1</cp:revision>
  <dcterms:created xsi:type="dcterms:W3CDTF">2026-04-15T20:16:04Z</dcterms:created>
  <dcterms:modified xsi:type="dcterms:W3CDTF">2026-04-16T18:25:47Z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3b7177-c66c-4b22-a350-7ee86f9a1e74_Enabled">
    <vt:lpwstr>true</vt:lpwstr>
  </property>
  <property fmtid="{D5CDD505-2E9C-101B-9397-08002B2CF9AE}" pid="3" name="MSIP_Label_f43b7177-c66c-4b22-a350-7ee86f9a1e74_SetDate">
    <vt:lpwstr>2026-04-15T20:53:18Z</vt:lpwstr>
  </property>
  <property fmtid="{D5CDD505-2E9C-101B-9397-08002B2CF9AE}" pid="4" name="MSIP_Label_f43b7177-c66c-4b22-a350-7ee86f9a1e74_Method">
    <vt:lpwstr>Standard</vt:lpwstr>
  </property>
  <property fmtid="{D5CDD505-2E9C-101B-9397-08002B2CF9AE}" pid="5" name="MSIP_Label_f43b7177-c66c-4b22-a350-7ee86f9a1e74_Name">
    <vt:lpwstr>C1_Internal use</vt:lpwstr>
  </property>
  <property fmtid="{D5CDD505-2E9C-101B-9397-08002B2CF9AE}" pid="6" name="MSIP_Label_f43b7177-c66c-4b22-a350-7ee86f9a1e74_SiteId">
    <vt:lpwstr>e4e1abd9-eac7-4a71-ab52-da5c998aa7ba</vt:lpwstr>
  </property>
  <property fmtid="{D5CDD505-2E9C-101B-9397-08002B2CF9AE}" pid="7" name="MSIP_Label_f43b7177-c66c-4b22-a350-7ee86f9a1e74_ActionId">
    <vt:lpwstr>95a2c8a3-864e-4d51-b269-6ce852712149</vt:lpwstr>
  </property>
  <property fmtid="{D5CDD505-2E9C-101B-9397-08002B2CF9AE}" pid="8" name="MSIP_Label_f43b7177-c66c-4b22-a350-7ee86f9a1e74_ContentBits">
    <vt:lpwstr>2</vt:lpwstr>
  </property>
  <property fmtid="{D5CDD505-2E9C-101B-9397-08002B2CF9AE}" pid="9" name="MSIP_Label_f43b7177-c66c-4b22-a350-7ee86f9a1e74_Tag">
    <vt:lpwstr>10, 3, 0, 1</vt:lpwstr>
  </property>
  <property fmtid="{D5CDD505-2E9C-101B-9397-08002B2CF9AE}" pid="10" name="ClassificationContentMarkingFooterLocations">
    <vt:lpwstr>Tema de Office:8</vt:lpwstr>
  </property>
  <property fmtid="{D5CDD505-2E9C-101B-9397-08002B2CF9AE}" pid="11" name="ClassificationContentMarkingFooterText">
    <vt:lpwstr>C1 - Internal use</vt:lpwstr>
  </property>
</Properties>
</file>