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99" r:id="rId2"/>
    <p:sldId id="386" r:id="rId3"/>
    <p:sldId id="273" r:id="rId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notesMaster" Target="notesMasters/notesMaster1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4B63DB-6C94-4B9E-A448-A4F117B08D56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36ABA6-1D16-4669-905B-56A0322D1E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8023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/>
              <a:t>Nivel mas bajo de tal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5D0A03-D8FB-4D03-902D-24C5FB285CDE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0027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/>
              <a:t>Distribuimos los apoyos </a:t>
            </a:r>
            <a:r>
              <a:rPr lang="es-ES" err="1"/>
              <a:t>asi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90C3CC-54ED-4051-8D4B-259965F70B1F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5871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F2F338-1023-5416-0628-44D19B619B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2B8B213-C284-F2B5-D1E0-AE339EA2F3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4666E3-7703-DFB2-69E1-3004749EB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7EB27-83C9-4121-AC1F-6432642A5313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0649825-8A25-8329-134F-5FDB570B5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39B6D9-DE0D-634B-AEDD-A5CEFCB43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9DFAE-6BD8-48A6-BCDC-F7CC1B422C5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5895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5A71D7-C011-BC1E-3639-DDAE56E9B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DEA0BC-B881-99A7-4852-AA1F46628C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47B46E-DDA6-D4FE-CD09-D3AD6F5B6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7EB27-83C9-4121-AC1F-6432642A5313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0BD8F48-759D-B146-BA6F-DE1BECB24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8CBA8AA-EA3D-AFFE-D82F-6DB48319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9DFAE-6BD8-48A6-BCDC-F7CC1B422C5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8757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FF6CCB8-0788-C574-C8F5-C5FE9EFBCB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98574FF-FE49-3444-B0CD-9F929CFDF1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E3A535D-74ED-900B-749B-D311B05F0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7EB27-83C9-4121-AC1F-6432642A5313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B9C1DC-FFDD-D34E-CE00-83BB4AD91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B86EA31-B8E6-10DE-6E59-7E693DDFD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9DFAE-6BD8-48A6-BCDC-F7CC1B422C5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1896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3F5761-D621-9BDB-FD7A-16A94106D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1C44B5A-936F-9EC2-AEBA-40783E9E7B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4A08D9-1E17-7051-B5DD-3BF4F3ACF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7EB27-83C9-4121-AC1F-6432642A5313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7075FB-7A8D-5819-244C-E31694CA8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4363F0-9E65-BCBF-C376-F439DDA10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9DFAE-6BD8-48A6-BCDC-F7CC1B422C5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0731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0DED10-F295-61B5-5F1E-367B7523E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736EB2C-B3CB-614E-9720-D72D29C5C8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C1AB2F-0078-7C6C-09E8-7609B4286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7EB27-83C9-4121-AC1F-6432642A5313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15CD3DB-838C-C307-8AF0-15BC26802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391375F-9AF4-1E15-9D37-8A0B81BE4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9DFAE-6BD8-48A6-BCDC-F7CC1B422C5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4636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183A9F-68D4-1F3B-64C9-EF6A4488B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E876235-BF5F-8AF4-31F6-39B8D71FF9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CD6CB6C-D180-1D95-D9A7-57318D64AA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86222AC-3CD5-7812-8971-E42AE448C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7EB27-83C9-4121-AC1F-6432642A5313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62DF0AB-3904-1AD1-DAF5-9979BFAB7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9D02E97-C50F-E8A3-6EC0-D8C07251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9DFAE-6BD8-48A6-BCDC-F7CC1B422C5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0657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551647-22A9-B876-4B1D-8CE42151C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25CB212-DF83-C337-0F9B-2CA6D9B03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941FC1F-B527-8052-5594-4F19B51BF3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FBF1831-341D-061D-589B-1319F2477B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FF12600-F006-11E3-15DF-EAF0565828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5BF44A-040E-F3AD-CB32-AAA5769A2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7EB27-83C9-4121-AC1F-6432642A5313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34EDE67-ED9F-FFD1-78D4-7F12416C6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307F666-9F4C-EB41-A0EB-8342E83CC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9DFAE-6BD8-48A6-BCDC-F7CC1B422C5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6246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FDF2A0-1F75-54E7-B024-261EC3177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9993335-AE9D-5354-29D7-E44A0D78C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7EB27-83C9-4121-AC1F-6432642A5313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87286AE-01F1-FCBB-D1DF-D15D763CE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2C1D4AE-1BFC-8359-FC27-3E6858E4A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9DFAE-6BD8-48A6-BCDC-F7CC1B422C5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4822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24AA629-B282-0BA1-3441-6783C7ABF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7EB27-83C9-4121-AC1F-6432642A5313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C5EBFEF-58BC-F96D-DC6D-68FD941AA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AD41945-1A5E-28AA-5FDC-3B55A4A2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9DFAE-6BD8-48A6-BCDC-F7CC1B422C5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0250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6F78E5-6CDB-14BA-07C2-7640F939E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0E85FB8-F1CA-15B3-22EF-C52C215BF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21037DB-8C2C-EF80-BAC3-917372BF7D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F82033C-ADB0-631C-203C-ED962622F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7EB27-83C9-4121-AC1F-6432642A5313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7139D13-8FC7-2F25-D263-08EB39F1A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7AFB6A-E643-855F-D283-E9DF916BE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9DFAE-6BD8-48A6-BCDC-F7CC1B422C5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977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7B9B8A-7C26-1E39-F226-D155BCB32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E0E205E-666B-3298-CA0B-14BC66B7B0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EDECE12-3098-17A5-E735-B04A5354F9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468B296-C7A2-46D1-7AE8-DFE3AA29F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7EB27-83C9-4121-AC1F-6432642A5313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227EBAD-4A17-8C86-0B6F-0A9E285A8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1A892E-34C1-3AC0-7DD2-3C30EF9E3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9DFAE-6BD8-48A6-BCDC-F7CC1B422C5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6778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8D9A57-5D2F-1781-55A6-DA4A7048C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603275-A89F-7A4E-B570-BA81EA697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9CAB470-9C5E-309F-A02C-1B0476BF91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87EB27-83C9-4121-AC1F-6432642A5313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1213DCF-5E8B-96D2-90BE-B7E863839F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D54620-F6CC-B246-23D2-EB1EE4F01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39DFAE-6BD8-48A6-BCDC-F7CC1B422C55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A5DE552-7F80-BAB1-22AE-132F8E7C24D6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673725" y="6530340"/>
            <a:ext cx="876300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s-ES" sz="900">
                <a:solidFill>
                  <a:srgbClr val="008000">
                    <a:alpha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C1 - Internal use</a:t>
            </a:r>
          </a:p>
        </p:txBody>
      </p:sp>
    </p:spTree>
    <p:extLst>
      <p:ext uri="{BB962C8B-B14F-4D97-AF65-F5344CB8AC3E}">
        <p14:creationId xmlns:p14="http://schemas.microsoft.com/office/powerpoint/2010/main" val="1367536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image" Target="../media/image14.png"/><Relationship Id="rId26" Type="http://schemas.openxmlformats.org/officeDocument/2006/relationships/image" Target="../media/image20.png"/><Relationship Id="rId3" Type="http://schemas.openxmlformats.org/officeDocument/2006/relationships/image" Target="../media/image2.png"/><Relationship Id="rId21" Type="http://schemas.openxmlformats.org/officeDocument/2006/relationships/image" Target="../media/image17.jpeg"/><Relationship Id="rId7" Type="http://schemas.openxmlformats.org/officeDocument/2006/relationships/image" Target="../media/image6.png"/><Relationship Id="rId12" Type="http://schemas.microsoft.com/office/2007/relationships/hdphoto" Target="../media/hdphoto2.wdp"/><Relationship Id="rId17" Type="http://schemas.openxmlformats.org/officeDocument/2006/relationships/image" Target="../media/image13.png"/><Relationship Id="rId25" Type="http://schemas.microsoft.com/office/2007/relationships/hdphoto" Target="../media/hdphoto5.wdp"/><Relationship Id="rId33" Type="http://schemas.microsoft.com/office/2007/relationships/hdphoto" Target="../media/hdphoto9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29" Type="http://schemas.microsoft.com/office/2007/relationships/hdphoto" Target="../media/hdphoto7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24" Type="http://schemas.openxmlformats.org/officeDocument/2006/relationships/image" Target="../media/image19.png"/><Relationship Id="rId32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1.png"/><Relationship Id="rId23" Type="http://schemas.microsoft.com/office/2007/relationships/hdphoto" Target="../media/hdphoto4.wdp"/><Relationship Id="rId28" Type="http://schemas.openxmlformats.org/officeDocument/2006/relationships/image" Target="../media/image21.png"/><Relationship Id="rId10" Type="http://schemas.microsoft.com/office/2007/relationships/hdphoto" Target="../media/hdphoto1.wdp"/><Relationship Id="rId19" Type="http://schemas.openxmlformats.org/officeDocument/2006/relationships/image" Target="../media/image15.png"/><Relationship Id="rId31" Type="http://schemas.microsoft.com/office/2007/relationships/hdphoto" Target="../media/hdphoto8.wdp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microsoft.com/office/2007/relationships/hdphoto" Target="../media/hdphoto3.wdp"/><Relationship Id="rId22" Type="http://schemas.openxmlformats.org/officeDocument/2006/relationships/image" Target="../media/image18.png"/><Relationship Id="rId27" Type="http://schemas.microsoft.com/office/2007/relationships/hdphoto" Target="../media/hdphoto6.wdp"/><Relationship Id="rId30" Type="http://schemas.openxmlformats.org/officeDocument/2006/relationships/image" Target="../media/image22.png"/><Relationship Id="rId8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microsoft.com/office/2007/relationships/hdphoto" Target="../media/hdphoto1.wdp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27.jpeg"/><Relationship Id="rId5" Type="http://schemas.openxmlformats.org/officeDocument/2006/relationships/image" Target="../media/image25.png"/><Relationship Id="rId15" Type="http://schemas.openxmlformats.org/officeDocument/2006/relationships/image" Target="../media/image31.png"/><Relationship Id="rId10" Type="http://schemas.openxmlformats.org/officeDocument/2006/relationships/image" Target="../media/image26.jpeg"/><Relationship Id="rId19" Type="http://schemas.microsoft.com/office/2007/relationships/hdphoto" Target="../media/hdphoto11.wdp"/><Relationship Id="rId4" Type="http://schemas.microsoft.com/office/2007/relationships/hdphoto" Target="../media/hdphoto10.wdp"/><Relationship Id="rId9" Type="http://schemas.openxmlformats.org/officeDocument/2006/relationships/image" Target="../media/image12.png"/><Relationship Id="rId1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FF6AAF-F49B-C34A-C6CA-4D008F5EB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4" name="Picture 12">
            <a:extLst>
              <a:ext uri="{FF2B5EF4-FFF2-40B4-BE49-F238E27FC236}">
                <a16:creationId xmlns:a16="http://schemas.microsoft.com/office/drawing/2014/main" id="{360E91E3-7B2C-0215-941E-5D119570DE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84" b="19793"/>
          <a:stretch/>
        </p:blipFill>
        <p:spPr bwMode="auto">
          <a:xfrm>
            <a:off x="-1" y="0"/>
            <a:ext cx="72201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>
            <a:extLst>
              <a:ext uri="{FF2B5EF4-FFF2-40B4-BE49-F238E27FC236}">
                <a16:creationId xmlns:a16="http://schemas.microsoft.com/office/drawing/2014/main" id="{91B31D68-8F68-BDE9-5A29-F01F044A5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19" t="16884" b="19793"/>
          <a:stretch/>
        </p:blipFill>
        <p:spPr bwMode="auto">
          <a:xfrm flipH="1">
            <a:off x="6933208" y="0"/>
            <a:ext cx="52587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24">
            <a:extLst>
              <a:ext uri="{FF2B5EF4-FFF2-40B4-BE49-F238E27FC236}">
                <a16:creationId xmlns:a16="http://schemas.microsoft.com/office/drawing/2014/main" id="{4579C3DE-9851-59CF-9CBD-B3C107E5595E}"/>
              </a:ext>
            </a:extLst>
          </p:cNvPr>
          <p:cNvSpPr txBox="1"/>
          <p:nvPr/>
        </p:nvSpPr>
        <p:spPr>
          <a:xfrm>
            <a:off x="5238495" y="1168894"/>
            <a:ext cx="6622473" cy="139910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fr-FR"/>
            </a:defPPr>
            <a:lvl1pPr marR="0" lvl="0" indent="0" algn="ctr" defTabSz="914355" fontAlgn="auto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latin typeface="LOREAL_PRO_OFFICE" panose="00000500000000000000" pitchFamily="2" charset="0"/>
              </a:defRPr>
            </a:lvl1pPr>
          </a:lstStyle>
          <a:p>
            <a:pPr marL="0" marR="0" lvl="0" indent="0" algn="ctr" defTabSz="914355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6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 Light" pitchFamily="50" charset="0"/>
                <a:ea typeface="+mn-ea"/>
                <a:cs typeface="+mn-cs"/>
              </a:rPr>
              <a:t>KÉRASTASE</a:t>
            </a:r>
          </a:p>
          <a:p>
            <a:pPr marL="0" marR="0" lvl="0" indent="0" algn="ctr" defTabSz="914355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6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 Light" pitchFamily="50" charset="0"/>
                <a:ea typeface="+mn-ea"/>
                <a:cs typeface="Gotham Medium" pitchFamily="50" charset="0"/>
              </a:rPr>
              <a:t>CONSULTING</a:t>
            </a:r>
            <a:endParaRPr kumimoji="0" lang="es-ES" sz="9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otham Medium" pitchFamily="50" charset="0"/>
              <a:ea typeface="+mn-ea"/>
              <a:cs typeface="Gotham Medium" pitchFamily="50" charset="0"/>
            </a:endParaRPr>
          </a:p>
        </p:txBody>
      </p:sp>
      <p:sp>
        <p:nvSpPr>
          <p:cNvPr id="8" name="ZoneTexte 24">
            <a:extLst>
              <a:ext uri="{FF2B5EF4-FFF2-40B4-BE49-F238E27FC236}">
                <a16:creationId xmlns:a16="http://schemas.microsoft.com/office/drawing/2014/main" id="{4C8F948E-A797-6276-D23A-5DBEF27F424C}"/>
              </a:ext>
            </a:extLst>
          </p:cNvPr>
          <p:cNvSpPr txBox="1"/>
          <p:nvPr/>
        </p:nvSpPr>
        <p:spPr>
          <a:xfrm>
            <a:off x="5238495" y="3068072"/>
            <a:ext cx="6622473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fr-FR"/>
            </a:defPPr>
            <a:lvl1pPr marR="0" lvl="0" indent="0" algn="ctr" defTabSz="914355" fontAlgn="auto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latin typeface="LOREAL_PRO_OFFICE" panose="00000500000000000000" pitchFamily="2" charset="0"/>
              </a:defRPr>
            </a:lvl1pPr>
          </a:lstStyle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 Bold" pitchFamily="50" charset="0"/>
                <a:ea typeface="+mn-ea"/>
                <a:cs typeface="+mn-cs"/>
              </a:rPr>
              <a:t>CONSULTORIA </a:t>
            </a:r>
          </a:p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 Bold" pitchFamily="50" charset="0"/>
                <a:ea typeface="+mn-ea"/>
                <a:cs typeface="+mn-cs"/>
              </a:rPr>
              <a:t>DE MARKETING</a:t>
            </a:r>
            <a:endParaRPr kumimoji="0" lang="es-ES" sz="6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otham Bold" pitchFamily="50" charset="0"/>
              <a:ea typeface="+mn-ea"/>
              <a:cs typeface="Gotham Medium" pitchFamily="50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EC724C2-46C5-30A9-600E-39C6A4540AB0}"/>
              </a:ext>
            </a:extLst>
          </p:cNvPr>
          <p:cNvSpPr txBox="1"/>
          <p:nvPr/>
        </p:nvSpPr>
        <p:spPr>
          <a:xfrm>
            <a:off x="5813954" y="4837644"/>
            <a:ext cx="547155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 Light" pitchFamily="50" charset="0"/>
                <a:ea typeface="+mn-ea"/>
                <a:cs typeface="Gotham Light" pitchFamily="50" charset="0"/>
              </a:rPr>
              <a:t>Guía práctica sobre como maximizar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 Light" pitchFamily="50" charset="0"/>
                <a:ea typeface="+mn-ea"/>
                <a:cs typeface="Gotham Light" pitchFamily="50" charset="0"/>
              </a:rPr>
              <a:t>todas las herramientas del </a:t>
            </a:r>
            <a:r>
              <a: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 Bold" pitchFamily="50" charset="0"/>
                <a:ea typeface="+mn-ea"/>
                <a:cs typeface="Gotham Light" pitchFamily="50" charset="0"/>
              </a:rPr>
              <a:t>marketing </a:t>
            </a:r>
            <a:r>
              <a:rPr kumimoji="0" lang="es-E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 Bold" pitchFamily="50" charset="0"/>
                <a:ea typeface="+mn-ea"/>
                <a:cs typeface="Gotham Light" pitchFamily="50" charset="0"/>
              </a:rPr>
              <a:t>mix</a:t>
            </a:r>
            <a:r>
              <a: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 Bold" pitchFamily="50" charset="0"/>
                <a:ea typeface="+mn-ea"/>
                <a:cs typeface="Gotham Light" pitchFamily="50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 Light" pitchFamily="50" charset="0"/>
                <a:ea typeface="+mn-ea"/>
                <a:cs typeface="Gotham Light" pitchFamily="50" charset="0"/>
              </a:rPr>
              <a:t>que facilita la marca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 Light" pitchFamily="50" charset="0"/>
                <a:ea typeface="+mn-ea"/>
                <a:cs typeface="Gotham Light" pitchFamily="50" charset="0"/>
              </a:rPr>
              <a:t>para montar una </a:t>
            </a:r>
            <a:r>
              <a: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 Bold" pitchFamily="50" charset="0"/>
                <a:ea typeface="+mn-ea"/>
                <a:cs typeface="Gotham Light" pitchFamily="50" charset="0"/>
              </a:rPr>
              <a:t>animación en tu salón.</a:t>
            </a:r>
          </a:p>
        </p:txBody>
      </p:sp>
    </p:spTree>
    <p:extLst>
      <p:ext uri="{BB962C8B-B14F-4D97-AF65-F5344CB8AC3E}">
        <p14:creationId xmlns:p14="http://schemas.microsoft.com/office/powerpoint/2010/main" val="2545025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Imagen que contiene Calendario&#10;&#10;El contenido generado por IA puede ser incorrecto.">
            <a:extLst>
              <a:ext uri="{FF2B5EF4-FFF2-40B4-BE49-F238E27FC236}">
                <a16:creationId xmlns:a16="http://schemas.microsoft.com/office/drawing/2014/main" id="{46C2286F-D3FE-A318-C70A-73772AFFB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685" y="1691519"/>
            <a:ext cx="2679419" cy="2679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7FD10A61-0A48-A501-E1E1-39557135B9DD}"/>
              </a:ext>
            </a:extLst>
          </p:cNvPr>
          <p:cNvSpPr/>
          <p:nvPr/>
        </p:nvSpPr>
        <p:spPr>
          <a:xfrm>
            <a:off x="5050727" y="6445980"/>
            <a:ext cx="1930629" cy="413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74CA818-6D02-3A1F-7888-170157257B95}"/>
              </a:ext>
            </a:extLst>
          </p:cNvPr>
          <p:cNvSpPr txBox="1"/>
          <p:nvPr/>
        </p:nvSpPr>
        <p:spPr>
          <a:xfrm>
            <a:off x="0" y="2005017"/>
            <a:ext cx="1387479" cy="819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-3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 Bold" pitchFamily="50" charset="0"/>
                <a:ea typeface="+mn-ea"/>
                <a:cs typeface="Gotham Light" pitchFamily="50" charset="0"/>
              </a:rPr>
              <a:t>YOU </a:t>
            </a:r>
          </a:p>
          <a:p>
            <a:pPr marL="0" marR="0" lvl="0" indent="0" algn="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-3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 Bold" pitchFamily="50" charset="0"/>
                <a:ea typeface="+mn-ea"/>
                <a:cs typeface="Gotham Light" pitchFamily="50" charset="0"/>
              </a:rPr>
              <a:t>DARE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3A9A5AF-77DB-225F-AE0E-F2A23B4B8B1F}"/>
              </a:ext>
            </a:extLst>
          </p:cNvPr>
          <p:cNvSpPr txBox="1"/>
          <p:nvPr/>
        </p:nvSpPr>
        <p:spPr>
          <a:xfrm>
            <a:off x="-11490" y="4195690"/>
            <a:ext cx="1387479" cy="819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-3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 Bold" pitchFamily="50" charset="0"/>
                <a:ea typeface="+mn-ea"/>
                <a:cs typeface="Gotham Light" pitchFamily="50" charset="0"/>
              </a:rPr>
              <a:t>WE</a:t>
            </a:r>
          </a:p>
          <a:p>
            <a:pPr marL="0" marR="0" lvl="0" indent="0" algn="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-3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 Bold" pitchFamily="50" charset="0"/>
                <a:ea typeface="+mn-ea"/>
                <a:cs typeface="Gotham Light" pitchFamily="50" charset="0"/>
              </a:rPr>
              <a:t>CARE</a:t>
            </a:r>
          </a:p>
        </p:txBody>
      </p:sp>
      <p:sp>
        <p:nvSpPr>
          <p:cNvPr id="5" name="ZoneTexte 1">
            <a:extLst>
              <a:ext uri="{FF2B5EF4-FFF2-40B4-BE49-F238E27FC236}">
                <a16:creationId xmlns:a16="http://schemas.microsoft.com/office/drawing/2014/main" id="{0FB1A848-DF27-AC81-8F19-C5FBEB8412F4}"/>
              </a:ext>
            </a:extLst>
          </p:cNvPr>
          <p:cNvSpPr txBox="1"/>
          <p:nvPr/>
        </p:nvSpPr>
        <p:spPr>
          <a:xfrm>
            <a:off x="0" y="77748"/>
            <a:ext cx="121920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s-ES"/>
            </a:defPPr>
            <a:lvl1pPr marR="0" lvl="0" indent="0" fontAlgn="auto">
              <a:lnSpc>
                <a:spcPts val="5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400" b="0" i="0" u="none" strike="noStrike" cap="none" spc="0" normalizeH="0" baseline="0">
                <a:ln>
                  <a:noFill/>
                </a:ln>
                <a:solidFill>
                  <a:srgbClr val="DD918B">
                    <a:alpha val="56000"/>
                  </a:srgbClr>
                </a:solidFill>
                <a:effectLst/>
                <a:uLnTx/>
                <a:uFillTx/>
                <a:latin typeface="Gotham Black" pitchFamily="50" charset="0"/>
                <a:cs typeface="Gotham Black" pitchFamily="50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rzissRegular" panose="02000506000000020004" pitchFamily="50" charset="0"/>
                <a:cs typeface="Gotham Medium" pitchFamily="50" charset="0"/>
              </a:rPr>
              <a:t>CICLO 5 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rzissRegular" panose="02000506000000020004" pitchFamily="50" charset="0"/>
                <a:cs typeface="Gotham Light" pitchFamily="50" charset="0"/>
              </a:rPr>
              <a:t>ANIMACIONES SELL IN</a:t>
            </a:r>
            <a:endParaRPr kumimoji="0" lang="en-US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arzissRegular" panose="02000506000000020004" pitchFamily="50" charset="0"/>
              <a:cs typeface="Gotham Light" pitchFamily="50" charset="0"/>
            </a:endParaRP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69883484-586C-9F72-935B-98E0677C3D7E}"/>
              </a:ext>
            </a:extLst>
          </p:cNvPr>
          <p:cNvGrpSpPr/>
          <p:nvPr/>
        </p:nvGrpSpPr>
        <p:grpSpPr>
          <a:xfrm>
            <a:off x="2528147" y="1740635"/>
            <a:ext cx="1744803" cy="2100409"/>
            <a:chOff x="3349386" y="1852527"/>
            <a:chExt cx="1744803" cy="2100409"/>
          </a:xfrm>
        </p:grpSpPr>
        <p:pic>
          <p:nvPicPr>
            <p:cNvPr id="24" name="Imagen 23" descr="Texto&#10;&#10;El contenido generado por IA puede ser incorrecto.">
              <a:extLst>
                <a:ext uri="{FF2B5EF4-FFF2-40B4-BE49-F238E27FC236}">
                  <a16:creationId xmlns:a16="http://schemas.microsoft.com/office/drawing/2014/main" id="{AD7A81FC-F8FD-D7A0-51CF-D88BB443C8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967" r="39330"/>
            <a:stretch>
              <a:fillRect/>
            </a:stretch>
          </p:blipFill>
          <p:spPr>
            <a:xfrm>
              <a:off x="3349386" y="1864003"/>
              <a:ext cx="442947" cy="2040878"/>
            </a:xfrm>
            <a:prstGeom prst="rect">
              <a:avLst/>
            </a:prstGeom>
          </p:spPr>
        </p:pic>
        <p:pic>
          <p:nvPicPr>
            <p:cNvPr id="25" name="Imagen 24" descr="Una botella con una etiqueta de color blanco&#10;&#10;El contenido generado por IA puede ser incorrecto.">
              <a:extLst>
                <a:ext uri="{FF2B5EF4-FFF2-40B4-BE49-F238E27FC236}">
                  <a16:creationId xmlns:a16="http://schemas.microsoft.com/office/drawing/2014/main" id="{59C587C0-B2A4-1623-BDC8-5F3D2F8C7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73" r="39330"/>
            <a:stretch>
              <a:fillRect/>
            </a:stretch>
          </p:blipFill>
          <p:spPr>
            <a:xfrm>
              <a:off x="3792333" y="1852527"/>
              <a:ext cx="489749" cy="2040879"/>
            </a:xfrm>
            <a:prstGeom prst="rect">
              <a:avLst/>
            </a:prstGeom>
          </p:spPr>
        </p:pic>
        <p:pic>
          <p:nvPicPr>
            <p:cNvPr id="27" name="Imagen 26" descr="Texto&#10;&#10;El contenido generado por IA puede ser incorrecto.">
              <a:extLst>
                <a:ext uri="{FF2B5EF4-FFF2-40B4-BE49-F238E27FC236}">
                  <a16:creationId xmlns:a16="http://schemas.microsoft.com/office/drawing/2014/main" id="{6A32C3E3-C446-796B-936D-1C835D68DA5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373" r="34253"/>
            <a:stretch>
              <a:fillRect/>
            </a:stretch>
          </p:blipFill>
          <p:spPr>
            <a:xfrm>
              <a:off x="4245654" y="1864449"/>
              <a:ext cx="613483" cy="2088487"/>
            </a:xfrm>
            <a:prstGeom prst="rect">
              <a:avLst/>
            </a:prstGeom>
          </p:spPr>
        </p:pic>
        <p:pic>
          <p:nvPicPr>
            <p:cNvPr id="26" name="Imagen 25" descr="Imagen en blanco y negro&#10;&#10;El contenido generado por IA puede ser incorrecto.">
              <a:extLst>
                <a:ext uri="{FF2B5EF4-FFF2-40B4-BE49-F238E27FC236}">
                  <a16:creationId xmlns:a16="http://schemas.microsoft.com/office/drawing/2014/main" id="{E0E75CEF-7496-92A7-BFBE-2676F7F4838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35" t="24237" r="15383" b="13927"/>
            <a:stretch>
              <a:fillRect/>
            </a:stretch>
          </p:blipFill>
          <p:spPr>
            <a:xfrm>
              <a:off x="3448050" y="2988210"/>
              <a:ext cx="981405" cy="853761"/>
            </a:xfrm>
            <a:prstGeom prst="rect">
              <a:avLst/>
            </a:prstGeom>
          </p:spPr>
        </p:pic>
        <p:pic>
          <p:nvPicPr>
            <p:cNvPr id="28" name="Imagen 27" descr="Imagen en blanco y negro&#10;&#10;El contenido generado por IA puede ser incorrecto.">
              <a:extLst>
                <a:ext uri="{FF2B5EF4-FFF2-40B4-BE49-F238E27FC236}">
                  <a16:creationId xmlns:a16="http://schemas.microsoft.com/office/drawing/2014/main" id="{894A7DFF-7037-918F-E83A-C73E894D108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455" t="22470" r="19102" b="23341"/>
            <a:stretch>
              <a:fillRect/>
            </a:stretch>
          </p:blipFill>
          <p:spPr>
            <a:xfrm>
              <a:off x="4245654" y="2963457"/>
              <a:ext cx="848535" cy="760735"/>
            </a:xfrm>
            <a:prstGeom prst="rect">
              <a:avLst/>
            </a:prstGeom>
          </p:spPr>
        </p:pic>
      </p:grpSp>
      <p:cxnSp>
        <p:nvCxnSpPr>
          <p:cNvPr id="61" name="Conector recto 60">
            <a:extLst>
              <a:ext uri="{FF2B5EF4-FFF2-40B4-BE49-F238E27FC236}">
                <a16:creationId xmlns:a16="http://schemas.microsoft.com/office/drawing/2014/main" id="{C6E817A7-F48D-7957-B865-C8DB5BC1FE60}"/>
              </a:ext>
            </a:extLst>
          </p:cNvPr>
          <p:cNvCxnSpPr>
            <a:cxnSpLocks/>
          </p:cNvCxnSpPr>
          <p:nvPr/>
        </p:nvCxnSpPr>
        <p:spPr>
          <a:xfrm>
            <a:off x="1854481" y="1397930"/>
            <a:ext cx="288087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CuadroTexto 40">
            <a:extLst>
              <a:ext uri="{FF2B5EF4-FFF2-40B4-BE49-F238E27FC236}">
                <a16:creationId xmlns:a16="http://schemas.microsoft.com/office/drawing/2014/main" id="{E17D79C8-DADB-4365-65A5-74B021C46F16}"/>
              </a:ext>
            </a:extLst>
          </p:cNvPr>
          <p:cNvSpPr txBox="1"/>
          <p:nvPr/>
        </p:nvSpPr>
        <p:spPr>
          <a:xfrm>
            <a:off x="3082687" y="1259959"/>
            <a:ext cx="53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Gotham Medium" pitchFamily="50" charset="0"/>
                <a:ea typeface="+mn-ea"/>
                <a:cs typeface="Gotham Medium" pitchFamily="50" charset="0"/>
              </a:rPr>
              <a:t>x21</a:t>
            </a:r>
          </a:p>
        </p:txBody>
      </p:sp>
      <p:sp>
        <p:nvSpPr>
          <p:cNvPr id="1039" name="CuadroTexto 1038">
            <a:extLst>
              <a:ext uri="{FF2B5EF4-FFF2-40B4-BE49-F238E27FC236}">
                <a16:creationId xmlns:a16="http://schemas.microsoft.com/office/drawing/2014/main" id="{2576B727-401E-0D96-57BF-217FF14AB5B7}"/>
              </a:ext>
            </a:extLst>
          </p:cNvPr>
          <p:cNvSpPr txBox="1"/>
          <p:nvPr/>
        </p:nvSpPr>
        <p:spPr>
          <a:xfrm>
            <a:off x="2801110" y="3923061"/>
            <a:ext cx="9632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 Light" pitchFamily="50" charset="0"/>
                <a:cs typeface="Gotham Light" pitchFamily="50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100"/>
              <a:t>PLV A LA CARTA</a:t>
            </a: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otham Light" pitchFamily="50" charset="0"/>
              <a:ea typeface="+mn-ea"/>
              <a:cs typeface="Gotham Light" pitchFamily="50" charset="0"/>
            </a:endParaRPr>
          </a:p>
        </p:txBody>
      </p:sp>
      <p:cxnSp>
        <p:nvCxnSpPr>
          <p:cNvPr id="1045" name="Conector recto 1044">
            <a:extLst>
              <a:ext uri="{FF2B5EF4-FFF2-40B4-BE49-F238E27FC236}">
                <a16:creationId xmlns:a16="http://schemas.microsoft.com/office/drawing/2014/main" id="{14EBF000-47E4-EE40-16F3-EFB946E987C7}"/>
              </a:ext>
            </a:extLst>
          </p:cNvPr>
          <p:cNvCxnSpPr>
            <a:cxnSpLocks/>
          </p:cNvCxnSpPr>
          <p:nvPr/>
        </p:nvCxnSpPr>
        <p:spPr>
          <a:xfrm flipV="1">
            <a:off x="1884921" y="1732734"/>
            <a:ext cx="9883331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8" name="Rectangle 84">
            <a:extLst>
              <a:ext uri="{FF2B5EF4-FFF2-40B4-BE49-F238E27FC236}">
                <a16:creationId xmlns:a16="http://schemas.microsoft.com/office/drawing/2014/main" id="{A5B0B9F8-3825-C2EF-2016-05EC356D973C}"/>
              </a:ext>
            </a:extLst>
          </p:cNvPr>
          <p:cNvSpPr/>
          <p:nvPr/>
        </p:nvSpPr>
        <p:spPr bwMode="gray">
          <a:xfrm>
            <a:off x="1867091" y="1034115"/>
            <a:ext cx="2868260" cy="1589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61" tIns="60931" rIns="121861" bIns="60931" anchor="ctr"/>
          <a:lstStyle/>
          <a:p>
            <a:pPr marL="0" marR="0" lvl="0" indent="0" algn="ctr" defTabSz="6091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 Medium" pitchFamily="50" charset="0"/>
                <a:ea typeface="+mn-ea"/>
                <a:cs typeface="Gotham Medium" pitchFamily="50" charset="0"/>
              </a:rPr>
              <a:t>SPA CAPILAR</a:t>
            </a:r>
          </a:p>
        </p:txBody>
      </p:sp>
      <p:sp>
        <p:nvSpPr>
          <p:cNvPr id="1047" name="CuadroTexto 1046">
            <a:extLst>
              <a:ext uri="{FF2B5EF4-FFF2-40B4-BE49-F238E27FC236}">
                <a16:creationId xmlns:a16="http://schemas.microsoft.com/office/drawing/2014/main" id="{97F96FCF-7C21-87C3-90B9-1E22FA24AF0D}"/>
              </a:ext>
            </a:extLst>
          </p:cNvPr>
          <p:cNvSpPr txBox="1"/>
          <p:nvPr/>
        </p:nvSpPr>
        <p:spPr>
          <a:xfrm>
            <a:off x="4429455" y="1586375"/>
            <a:ext cx="43454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effectLst/>
                <a:highlight>
                  <a:srgbClr val="FFFFFF"/>
                </a:highlight>
                <a:uLnTx/>
                <a:uFillTx/>
                <a:latin typeface="Gotham Medium" pitchFamily="50" charset="0"/>
                <a:cs typeface="Gotham Medium" pitchFamily="50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spc="600">
                <a:solidFill>
                  <a:prstClr val="black">
                    <a:lumMod val="50000"/>
                    <a:lumOff val="50000"/>
                  </a:prstClr>
                </a:solidFill>
                <a:latin typeface="Gotham Light" pitchFamily="50" charset="0"/>
                <a:cs typeface="Gotham Light" pitchFamily="50" charset="0"/>
              </a:rPr>
              <a:t>+ </a:t>
            </a:r>
            <a:r>
              <a:rPr kumimoji="0" lang="es-ES" sz="1200" b="0" i="0" u="none" strike="noStrike" kern="1200" cap="none" spc="60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highlight>
                  <a:srgbClr val="FFFFFF"/>
                </a:highlight>
                <a:uLnTx/>
                <a:uFillTx/>
                <a:latin typeface="Gotham Light" pitchFamily="50" charset="0"/>
                <a:ea typeface="+mn-ea"/>
                <a:cs typeface="Gotham Light" pitchFamily="50" charset="0"/>
              </a:rPr>
              <a:t>21 TECNICO+36 RETAIL</a:t>
            </a: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8742474-0057-0D7E-D33D-336D92508900}"/>
              </a:ext>
            </a:extLst>
          </p:cNvPr>
          <p:cNvCxnSpPr>
            <a:cxnSpLocks/>
          </p:cNvCxnSpPr>
          <p:nvPr/>
        </p:nvCxnSpPr>
        <p:spPr>
          <a:xfrm>
            <a:off x="5245981" y="1365149"/>
            <a:ext cx="288087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859C607-4234-3ABE-B4F8-39E574B7F973}"/>
              </a:ext>
            </a:extLst>
          </p:cNvPr>
          <p:cNvSpPr txBox="1"/>
          <p:nvPr/>
        </p:nvSpPr>
        <p:spPr>
          <a:xfrm>
            <a:off x="6474187" y="1227178"/>
            <a:ext cx="53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Gotham Medium" pitchFamily="50" charset="0"/>
                <a:ea typeface="+mn-ea"/>
                <a:cs typeface="Gotham Medium" pitchFamily="50" charset="0"/>
              </a:rPr>
              <a:t>x21</a:t>
            </a:r>
          </a:p>
        </p:txBody>
      </p:sp>
      <p:sp>
        <p:nvSpPr>
          <p:cNvPr id="13" name="Rectangle 84">
            <a:extLst>
              <a:ext uri="{FF2B5EF4-FFF2-40B4-BE49-F238E27FC236}">
                <a16:creationId xmlns:a16="http://schemas.microsoft.com/office/drawing/2014/main" id="{90A3590F-D348-25E9-1838-1C53E63935EC}"/>
              </a:ext>
            </a:extLst>
          </p:cNvPr>
          <p:cNvSpPr/>
          <p:nvPr/>
        </p:nvSpPr>
        <p:spPr bwMode="gray">
          <a:xfrm>
            <a:off x="5209923" y="1034115"/>
            <a:ext cx="2868260" cy="1589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61" tIns="60931" rIns="121861" bIns="60931" anchor="ctr"/>
          <a:lstStyle/>
          <a:p>
            <a:pPr marL="0" marR="0" lvl="0" indent="0" algn="ctr" defTabSz="6091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 Medium" pitchFamily="50" charset="0"/>
                <a:ea typeface="+mn-ea"/>
                <a:cs typeface="Gotham Medium" pitchFamily="50" charset="0"/>
              </a:rPr>
              <a:t>INNOVACIONES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034020E0-E8B6-6D59-9099-8C4CC5704910}"/>
              </a:ext>
            </a:extLst>
          </p:cNvPr>
          <p:cNvCxnSpPr>
            <a:cxnSpLocks/>
          </p:cNvCxnSpPr>
          <p:nvPr/>
        </p:nvCxnSpPr>
        <p:spPr>
          <a:xfrm>
            <a:off x="8540146" y="1365149"/>
            <a:ext cx="288087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84">
            <a:extLst>
              <a:ext uri="{FF2B5EF4-FFF2-40B4-BE49-F238E27FC236}">
                <a16:creationId xmlns:a16="http://schemas.microsoft.com/office/drawing/2014/main" id="{88AC4451-10AD-F943-9880-8C947FC95B87}"/>
              </a:ext>
            </a:extLst>
          </p:cNvPr>
          <p:cNvSpPr/>
          <p:nvPr/>
        </p:nvSpPr>
        <p:spPr bwMode="gray">
          <a:xfrm>
            <a:off x="8552756" y="1034115"/>
            <a:ext cx="2868260" cy="1589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61" tIns="60931" rIns="121861" bIns="60931" anchor="ctr"/>
          <a:lstStyle/>
          <a:p>
            <a:pPr marL="0" marR="0" lvl="0" indent="0" algn="ctr" defTabSz="6091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 Medium" pitchFamily="50" charset="0"/>
                <a:ea typeface="+mn-ea"/>
                <a:cs typeface="Gotham Medium" pitchFamily="50" charset="0"/>
              </a:rPr>
              <a:t>ANTICAÍDA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9D64396-0C5B-6463-94DA-11CFDCE83625}"/>
              </a:ext>
            </a:extLst>
          </p:cNvPr>
          <p:cNvSpPr txBox="1"/>
          <p:nvPr/>
        </p:nvSpPr>
        <p:spPr>
          <a:xfrm>
            <a:off x="9880624" y="1226125"/>
            <a:ext cx="53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FF"/>
                </a:highlight>
                <a:uLnTx/>
                <a:uFillTx/>
                <a:latin typeface="Gotham Medium" pitchFamily="50" charset="0"/>
                <a:ea typeface="+mn-ea"/>
                <a:cs typeface="Gotham Medium" pitchFamily="50" charset="0"/>
              </a:rPr>
              <a:t>x15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BD61F8E3-890D-CC68-9643-AF8167F81038}"/>
              </a:ext>
            </a:extLst>
          </p:cNvPr>
          <p:cNvSpPr txBox="1"/>
          <p:nvPr/>
        </p:nvSpPr>
        <p:spPr>
          <a:xfrm>
            <a:off x="1972744" y="5313788"/>
            <a:ext cx="739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>
                <a:solidFill>
                  <a:prstClr val="black"/>
                </a:solidFill>
                <a:latin typeface="Gotham Light" pitchFamily="50" charset="0"/>
              </a:rPr>
              <a:t>x20</a:t>
            </a: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otham Light" pitchFamily="50" charset="0"/>
            </a:endParaRP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86F334C3-10CC-0F1E-77B2-F2C7E175B42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4614" r="89906">
                        <a14:foregroundMark x1="21846" y1="54884" x2="8075" y2="57442"/>
                        <a14:foregroundMark x1="4614" y1="50000" x2="5119" y2="56279"/>
                        <a14:foregroundMark x1="56453" y1="14884" x2="61067" y2="13023"/>
                        <a14:foregroundMark x1="55588" y1="56744" x2="49243" y2="67674"/>
                        <a14:foregroundMark x1="38717" y1="42093" x2="39221" y2="74186"/>
                        <a14:foregroundMark x1="39221" y1="74186" x2="41673" y2="79767"/>
                        <a14:foregroundMark x1="20260" y1="73023" x2="10815" y2="73023"/>
                        <a14:foregroundMark x1="42682" y1="84186" x2="39366" y2="71628"/>
                        <a14:foregroundMark x1="38933" y1="71628" x2="42394" y2="85581"/>
                        <a14:foregroundMark x1="42394" y1="85581" x2="42538" y2="84884"/>
                        <a14:foregroundMark x1="42538" y1="84884" x2="37996" y2="81628"/>
                        <a14:foregroundMark x1="54939" y1="50233" x2="58039" y2="50000"/>
                        <a14:foregroundMark x1="7570" y1="51628" x2="22278" y2="42791"/>
                        <a14:foregroundMark x1="22278" y1="42791" x2="22350" y2="42791"/>
                      </a14:backgroundRemoval>
                    </a14:imgEffect>
                  </a14:imgLayer>
                </a14:imgProps>
              </a:ext>
            </a:extLst>
          </a:blip>
          <a:srcRect l="34268" r="36073"/>
          <a:stretch>
            <a:fillRect/>
          </a:stretch>
        </p:blipFill>
        <p:spPr>
          <a:xfrm>
            <a:off x="6414546" y="3951501"/>
            <a:ext cx="1386969" cy="1449756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2E366B81-7CF5-8356-38FA-B269D65F00B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45" b="89637" l="10000" r="91563">
                        <a14:foregroundMark x1="22813" y1="30052" x2="22813" y2="30052"/>
                        <a14:foregroundMark x1="22813" y1="27979" x2="22813" y2="27979"/>
                        <a14:foregroundMark x1="80938" y1="42487" x2="80938" y2="42487"/>
                        <a14:foregroundMark x1="91563" y1="48705" x2="91563" y2="487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89390" y="5276679"/>
            <a:ext cx="1407857" cy="849114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2AA20B0D-452C-22B4-D838-842AE6EF8A1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4614" r="89906">
                        <a14:foregroundMark x1="21846" y1="54884" x2="8075" y2="57442"/>
                        <a14:foregroundMark x1="4614" y1="50000" x2="5119" y2="56279"/>
                        <a14:foregroundMark x1="56453" y1="14884" x2="61067" y2="13023"/>
                        <a14:foregroundMark x1="55588" y1="56744" x2="49243" y2="67674"/>
                        <a14:foregroundMark x1="38717" y1="42093" x2="39221" y2="74186"/>
                        <a14:foregroundMark x1="39221" y1="74186" x2="41673" y2="79767"/>
                        <a14:foregroundMark x1="20260" y1="73023" x2="10815" y2="73023"/>
                        <a14:foregroundMark x1="42682" y1="84186" x2="39366" y2="71628"/>
                        <a14:foregroundMark x1="38933" y1="71628" x2="42394" y2="85581"/>
                        <a14:foregroundMark x1="42394" y1="85581" x2="42538" y2="84884"/>
                        <a14:foregroundMark x1="42538" y1="84884" x2="37996" y2="81628"/>
                        <a14:foregroundMark x1="54939" y1="50233" x2="58039" y2="50000"/>
                        <a14:foregroundMark x1="7570" y1="51628" x2="22278" y2="42791"/>
                        <a14:foregroundMark x1="22278" y1="42791" x2="22350" y2="42791"/>
                      </a14:backgroundRemoval>
                    </a14:imgEffect>
                  </a14:imgLayer>
                </a14:imgProps>
              </a:ext>
            </a:extLst>
          </a:blip>
          <a:srcRect r="68991"/>
          <a:stretch>
            <a:fillRect/>
          </a:stretch>
        </p:blipFill>
        <p:spPr>
          <a:xfrm>
            <a:off x="5066402" y="3942171"/>
            <a:ext cx="1450051" cy="1449756"/>
          </a:xfrm>
          <a:prstGeom prst="rect">
            <a:avLst/>
          </a:prstGeom>
        </p:spPr>
      </p:pic>
      <p:pic>
        <p:nvPicPr>
          <p:cNvPr id="52" name="Imagen 51" descr="Imagen que contiene artículos, loción&#10;&#10;El contenido generado por IA puede ser incorrecto.">
            <a:extLst>
              <a:ext uri="{FF2B5EF4-FFF2-40B4-BE49-F238E27FC236}">
                <a16:creationId xmlns:a16="http://schemas.microsoft.com/office/drawing/2014/main" id="{CA1DC773-2BE9-DD11-5E34-BAF00E4EAED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1900" l="10000" r="90000">
                        <a14:foregroundMark x1="47400" y1="89100" x2="47400" y2="89100"/>
                        <a14:foregroundMark x1="49000" y1="91900" x2="49000" y2="91900"/>
                        <a14:foregroundMark x1="49000" y1="91900" x2="49000" y2="91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276" y="1511865"/>
            <a:ext cx="2199848" cy="2199848"/>
          </a:xfrm>
          <a:prstGeom prst="rect">
            <a:avLst/>
          </a:prstGeom>
        </p:spPr>
      </p:pic>
      <p:pic>
        <p:nvPicPr>
          <p:cNvPr id="59" name="Imagen 58" descr="Botella de color negro&#10;&#10;El contenido generado por IA puede ser incorrecto.">
            <a:extLst>
              <a:ext uri="{FF2B5EF4-FFF2-40B4-BE49-F238E27FC236}">
                <a16:creationId xmlns:a16="http://schemas.microsoft.com/office/drawing/2014/main" id="{AC154923-CF02-86E9-65E1-C83D2E4A7F5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83" t="16110" r="38919" b="13340"/>
          <a:stretch>
            <a:fillRect/>
          </a:stretch>
        </p:blipFill>
        <p:spPr>
          <a:xfrm>
            <a:off x="6672213" y="1937884"/>
            <a:ext cx="478793" cy="1723606"/>
          </a:xfrm>
          <a:prstGeom prst="rect">
            <a:avLst/>
          </a:prstGeom>
        </p:spPr>
      </p:pic>
      <p:pic>
        <p:nvPicPr>
          <p:cNvPr id="63" name="Imagen 62" descr="Imagen que contiene artículos, interior, taza, tabla&#10;&#10;El contenido generado por IA puede ser incorrecto.">
            <a:extLst>
              <a:ext uri="{FF2B5EF4-FFF2-40B4-BE49-F238E27FC236}">
                <a16:creationId xmlns:a16="http://schemas.microsoft.com/office/drawing/2014/main" id="{130772FB-7BC3-487E-70EE-CD38B3DC6BA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795" y="2149208"/>
            <a:ext cx="1772596" cy="1772596"/>
          </a:xfrm>
          <a:prstGeom prst="rect">
            <a:avLst/>
          </a:prstGeom>
        </p:spPr>
      </p:pic>
      <p:pic>
        <p:nvPicPr>
          <p:cNvPr id="57" name="Imagen 56" descr="Fondo negro con letras blancas&#10;&#10;El contenido generado por IA puede ser incorrecto.">
            <a:extLst>
              <a:ext uri="{FF2B5EF4-FFF2-40B4-BE49-F238E27FC236}">
                <a16:creationId xmlns:a16="http://schemas.microsoft.com/office/drawing/2014/main" id="{A86A25E3-AFDB-8B4D-1A51-A730B0BF0F4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997" y="2280686"/>
            <a:ext cx="1544250" cy="1544250"/>
          </a:xfrm>
          <a:prstGeom prst="rect">
            <a:avLst/>
          </a:prstGeom>
        </p:spPr>
      </p:pic>
      <p:pic>
        <p:nvPicPr>
          <p:cNvPr id="1028" name="Imagen 1027" descr="Icono&#10;&#10;El contenido generado por IA puede ser incorrecto.">
            <a:extLst>
              <a:ext uri="{FF2B5EF4-FFF2-40B4-BE49-F238E27FC236}">
                <a16:creationId xmlns:a16="http://schemas.microsoft.com/office/drawing/2014/main" id="{01D7AF3F-9243-6B15-3CD4-6D9C8BA01E3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52" t="18372" r="34816" b="18730"/>
          <a:stretch>
            <a:fillRect/>
          </a:stretch>
        </p:blipFill>
        <p:spPr>
          <a:xfrm>
            <a:off x="7213488" y="2393690"/>
            <a:ext cx="595955" cy="1207927"/>
          </a:xfrm>
          <a:prstGeom prst="rect">
            <a:avLst/>
          </a:prstGeom>
        </p:spPr>
      </p:pic>
      <p:pic>
        <p:nvPicPr>
          <p:cNvPr id="55" name="Imagen 54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E8BA6B40-7224-DDD2-FF12-1BE4B7224E6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61"/>
          <a:stretch>
            <a:fillRect/>
          </a:stretch>
        </p:blipFill>
        <p:spPr>
          <a:xfrm>
            <a:off x="7068387" y="2919407"/>
            <a:ext cx="513070" cy="742083"/>
          </a:xfrm>
          <a:prstGeom prst="rect">
            <a:avLst/>
          </a:prstGeom>
        </p:spPr>
      </p:pic>
      <p:pic>
        <p:nvPicPr>
          <p:cNvPr id="2050" name="Picture 2" descr="Imagen que contiene 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E8C1427E-923A-5B52-7BD1-D0608195E7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5116" y="2047268"/>
            <a:ext cx="1959587" cy="1959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2" name="CuadroTexto 1031">
            <a:extLst>
              <a:ext uri="{FF2B5EF4-FFF2-40B4-BE49-F238E27FC236}">
                <a16:creationId xmlns:a16="http://schemas.microsoft.com/office/drawing/2014/main" id="{4D906669-F461-F316-EAD5-A3DC0AB47782}"/>
              </a:ext>
            </a:extLst>
          </p:cNvPr>
          <p:cNvSpPr txBox="1"/>
          <p:nvPr/>
        </p:nvSpPr>
        <p:spPr>
          <a:xfrm>
            <a:off x="9527786" y="5176016"/>
            <a:ext cx="2166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 Light" pitchFamily="50" charset="0"/>
              </a:rPr>
              <a:t>10% DTO</a:t>
            </a:r>
          </a:p>
        </p:txBody>
      </p:sp>
      <p:sp>
        <p:nvSpPr>
          <p:cNvPr id="1033" name="CuadroTexto 1032">
            <a:extLst>
              <a:ext uri="{FF2B5EF4-FFF2-40B4-BE49-F238E27FC236}">
                <a16:creationId xmlns:a16="http://schemas.microsoft.com/office/drawing/2014/main" id="{CCDB5847-EB96-C21F-E4C9-BF9173F7646A}"/>
              </a:ext>
            </a:extLst>
          </p:cNvPr>
          <p:cNvSpPr txBox="1"/>
          <p:nvPr/>
        </p:nvSpPr>
        <p:spPr>
          <a:xfrm>
            <a:off x="5000853" y="5412294"/>
            <a:ext cx="739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>
                <a:solidFill>
                  <a:prstClr val="black"/>
                </a:solidFill>
                <a:latin typeface="Gotham Light" pitchFamily="50" charset="0"/>
              </a:rPr>
              <a:t>x80</a:t>
            </a: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otham Light" pitchFamily="50" charset="0"/>
            </a:endParaRPr>
          </a:p>
        </p:txBody>
      </p:sp>
      <p:sp>
        <p:nvSpPr>
          <p:cNvPr id="1034" name="CuadroTexto 1033">
            <a:extLst>
              <a:ext uri="{FF2B5EF4-FFF2-40B4-BE49-F238E27FC236}">
                <a16:creationId xmlns:a16="http://schemas.microsoft.com/office/drawing/2014/main" id="{1369205C-C427-587F-4AD1-B3E713560EBA}"/>
              </a:ext>
            </a:extLst>
          </p:cNvPr>
          <p:cNvSpPr txBox="1"/>
          <p:nvPr/>
        </p:nvSpPr>
        <p:spPr>
          <a:xfrm>
            <a:off x="6672213" y="5852760"/>
            <a:ext cx="739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>
                <a:solidFill>
                  <a:prstClr val="black"/>
                </a:solidFill>
                <a:latin typeface="Gotham Light" pitchFamily="50" charset="0"/>
              </a:rPr>
              <a:t>x11</a:t>
            </a: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otham Light" pitchFamily="50" charset="0"/>
            </a:endParaRPr>
          </a:p>
        </p:txBody>
      </p:sp>
      <p:sp>
        <p:nvSpPr>
          <p:cNvPr id="1035" name="CuadroTexto 1034">
            <a:extLst>
              <a:ext uri="{FF2B5EF4-FFF2-40B4-BE49-F238E27FC236}">
                <a16:creationId xmlns:a16="http://schemas.microsoft.com/office/drawing/2014/main" id="{7D61427F-A5D4-2AB5-071C-2F53EC2D4468}"/>
              </a:ext>
            </a:extLst>
          </p:cNvPr>
          <p:cNvSpPr txBox="1"/>
          <p:nvPr/>
        </p:nvSpPr>
        <p:spPr>
          <a:xfrm>
            <a:off x="7411597" y="5256040"/>
            <a:ext cx="739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>
                <a:solidFill>
                  <a:prstClr val="black"/>
                </a:solidFill>
                <a:latin typeface="Gotham Light" pitchFamily="50" charset="0"/>
              </a:rPr>
              <a:t>x20</a:t>
            </a: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otham Light" pitchFamily="50" charset="0"/>
            </a:endParaRPr>
          </a:p>
        </p:txBody>
      </p:sp>
      <p:pic>
        <p:nvPicPr>
          <p:cNvPr id="2053" name="Picture 5" descr="Discount Icon Vector Art, Icons, and Graphics for Free Download">
            <a:extLst>
              <a:ext uri="{FF2B5EF4-FFF2-40B4-BE49-F238E27FC236}">
                <a16:creationId xmlns:a16="http://schemas.microsoft.com/office/drawing/2014/main" id="{CBB3414C-CA26-3EC9-832E-4CE9F0EF6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0809" y="4124435"/>
            <a:ext cx="914178" cy="914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0205B26-A2A7-FC79-DC9F-ED5897D7C38C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9871" b="89914" l="4847" r="76276">
                        <a14:foregroundMark x1="73214" y1="14807" x2="71556" y2="48712"/>
                        <a14:foregroundMark x1="71556" y1="48712" x2="72832" y2="48283"/>
                        <a14:foregroundMark x1="20026" y1="30258" x2="20026" y2="30258"/>
                        <a14:foregroundMark x1="20026" y1="30258" x2="34311" y2="41845"/>
                        <a14:foregroundMark x1="21939" y1="23605" x2="14668" y2="30258"/>
                        <a14:foregroundMark x1="18470" y1="20275" x2="20408" y2="20601"/>
                        <a14:backgroundMark x1="16709" y1="17811" x2="12372" y2="24464"/>
                        <a14:backgroundMark x1="14031" y1="23605" x2="3189" y2="37768"/>
                      </a14:backgroundRemoval>
                    </a14:imgEffect>
                  </a14:imgLayer>
                </a14:imgProps>
              </a:ext>
            </a:extLst>
          </a:blip>
          <a:srcRect t="7431" r="55611" b="42522"/>
          <a:stretch>
            <a:fillRect/>
          </a:stretch>
        </p:blipFill>
        <p:spPr>
          <a:xfrm>
            <a:off x="2432953" y="4372645"/>
            <a:ext cx="1472904" cy="98704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E48BAB2-EC74-69B8-300D-3E006579424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9871" b="89914" l="4847" r="76276">
                        <a14:foregroundMark x1="73214" y1="14807" x2="71556" y2="48712"/>
                        <a14:foregroundMark x1="71556" y1="48712" x2="72832" y2="48283"/>
                        <a14:foregroundMark x1="20026" y1="30258" x2="20026" y2="30258"/>
                        <a14:foregroundMark x1="20026" y1="30258" x2="34311" y2="41845"/>
                        <a14:foregroundMark x1="21939" y1="23605" x2="14668" y2="30258"/>
                        <a14:foregroundMark x1="18470" y1="20275" x2="20408" y2="20601"/>
                        <a14:backgroundMark x1="16709" y1="17811" x2="12372" y2="24464"/>
                        <a14:backgroundMark x1="14031" y1="23605" x2="3189" y2="37768"/>
                      </a14:backgroundRemoval>
                    </a14:imgEffect>
                  </a14:imgLayer>
                </a14:imgProps>
              </a:ext>
            </a:extLst>
          </a:blip>
          <a:srcRect l="57307" r="15241"/>
          <a:stretch>
            <a:fillRect/>
          </a:stretch>
        </p:blipFill>
        <p:spPr>
          <a:xfrm>
            <a:off x="3422886" y="4252180"/>
            <a:ext cx="654266" cy="1416618"/>
          </a:xfrm>
          <a:prstGeom prst="rect">
            <a:avLst/>
          </a:prstGeom>
        </p:spPr>
      </p:pic>
      <p:grpSp>
        <p:nvGrpSpPr>
          <p:cNvPr id="22" name="Grupo 21">
            <a:extLst>
              <a:ext uri="{FF2B5EF4-FFF2-40B4-BE49-F238E27FC236}">
                <a16:creationId xmlns:a16="http://schemas.microsoft.com/office/drawing/2014/main" id="{E378E591-912B-8F0B-34A0-0BADFD05874A}"/>
              </a:ext>
            </a:extLst>
          </p:cNvPr>
          <p:cNvGrpSpPr/>
          <p:nvPr/>
        </p:nvGrpSpPr>
        <p:grpSpPr>
          <a:xfrm>
            <a:off x="1549212" y="4252180"/>
            <a:ext cx="1386459" cy="1238204"/>
            <a:chOff x="3330310" y="4284012"/>
            <a:chExt cx="1386459" cy="1238204"/>
          </a:xfrm>
        </p:grpSpPr>
        <p:pic>
          <p:nvPicPr>
            <p:cNvPr id="19" name="Imagen 18" descr="Imagen que contiene artículos, loción&#10;&#10;El contenido generado por IA puede ser incorrecto.">
              <a:extLst>
                <a:ext uri="{FF2B5EF4-FFF2-40B4-BE49-F238E27FC236}">
                  <a16:creationId xmlns:a16="http://schemas.microsoft.com/office/drawing/2014/main" id="{DE1E6DDE-906A-D89F-A702-CA3AE6117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BEBA8EAE-BF5A-486C-A8C5-ECC9F3942E4B}">
                  <a14:imgProps xmlns:a14="http://schemas.microsoft.com/office/drawing/2010/main">
                    <a14:imgLayer r:embed="rId25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12" t="19400" r="38798" b="16738"/>
            <a:stretch>
              <a:fillRect/>
            </a:stretch>
          </p:blipFill>
          <p:spPr>
            <a:xfrm>
              <a:off x="4129690" y="4460556"/>
              <a:ext cx="285363" cy="885115"/>
            </a:xfrm>
            <a:prstGeom prst="rect">
              <a:avLst/>
            </a:prstGeom>
          </p:spPr>
        </p:pic>
        <p:grpSp>
          <p:nvGrpSpPr>
            <p:cNvPr id="20" name="Grupo 19">
              <a:extLst>
                <a:ext uri="{FF2B5EF4-FFF2-40B4-BE49-F238E27FC236}">
                  <a16:creationId xmlns:a16="http://schemas.microsoft.com/office/drawing/2014/main" id="{E630B154-F9BA-0BAC-E1D5-7C516432C858}"/>
                </a:ext>
              </a:extLst>
            </p:cNvPr>
            <p:cNvGrpSpPr/>
            <p:nvPr/>
          </p:nvGrpSpPr>
          <p:grpSpPr>
            <a:xfrm>
              <a:off x="3330310" y="4284012"/>
              <a:ext cx="1386459" cy="1238204"/>
              <a:chOff x="3007450" y="4237690"/>
              <a:chExt cx="1386459" cy="1238204"/>
            </a:xfrm>
          </p:grpSpPr>
          <p:pic>
            <p:nvPicPr>
              <p:cNvPr id="44" name="Imagen 43" descr="Imagen que contiene artículos, crema, loción&#10;&#10;El contenido generado por IA puede ser incorrecto.">
                <a:extLst>
                  <a:ext uri="{FF2B5EF4-FFF2-40B4-BE49-F238E27FC236}">
                    <a16:creationId xmlns:a16="http://schemas.microsoft.com/office/drawing/2014/main" id="{31058E46-3BA2-7305-531F-142A3143DB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6">
                <a:extLst>
                  <a:ext uri="{BEBA8EAE-BF5A-486C-A8C5-ECC9F3942E4B}">
                    <a14:imgProps xmlns:a14="http://schemas.microsoft.com/office/drawing/2010/main">
                      <a14:imgLayer r:embed="rId27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7450" y="4237690"/>
                <a:ext cx="1238204" cy="1238204"/>
              </a:xfrm>
              <a:prstGeom prst="rect">
                <a:avLst/>
              </a:prstGeom>
            </p:spPr>
          </p:pic>
          <p:pic>
            <p:nvPicPr>
              <p:cNvPr id="48" name="Imagen 47" descr="Imagen que contiene artículos, loción&#10;&#10;El contenido generado por IA puede ser incorrecto.">
                <a:extLst>
                  <a:ext uri="{FF2B5EF4-FFF2-40B4-BE49-F238E27FC236}">
                    <a16:creationId xmlns:a16="http://schemas.microsoft.com/office/drawing/2014/main" id="{79523E72-DB52-F439-C309-A34B46A7A1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8">
                <a:extLst>
                  <a:ext uri="{BEBA8EAE-BF5A-486C-A8C5-ECC9F3942E4B}">
                    <a14:imgProps xmlns:a14="http://schemas.microsoft.com/office/drawing/2010/main">
                      <a14:imgLayer r:embed="rId29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689" t="16596" r="37306" b="16163"/>
              <a:stretch>
                <a:fillRect/>
              </a:stretch>
            </p:blipFill>
            <p:spPr>
              <a:xfrm>
                <a:off x="4106745" y="4454592"/>
                <a:ext cx="287164" cy="804400"/>
              </a:xfrm>
              <a:prstGeom prst="rect">
                <a:avLst/>
              </a:prstGeom>
            </p:spPr>
          </p:pic>
          <p:pic>
            <p:nvPicPr>
              <p:cNvPr id="1026" name="Imagen 1025" descr="Imagen que contiene artículos, loción&#10;&#10;El contenido generado por IA puede ser incorrecto.">
                <a:extLst>
                  <a:ext uri="{FF2B5EF4-FFF2-40B4-BE49-F238E27FC236}">
                    <a16:creationId xmlns:a16="http://schemas.microsoft.com/office/drawing/2014/main" id="{F73A536A-9071-5CD8-304C-4008223CB7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4">
                <a:extLst>
                  <a:ext uri="{BEBA8EAE-BF5A-486C-A8C5-ECC9F3942E4B}">
                    <a14:imgProps xmlns:a14="http://schemas.microsoft.com/office/drawing/2010/main">
                      <a14:imgLayer r:embed="rId25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281" t="19094" r="68129" b="17044"/>
              <a:stretch>
                <a:fillRect/>
              </a:stretch>
            </p:blipFill>
            <p:spPr>
              <a:xfrm>
                <a:off x="3505741" y="4439360"/>
                <a:ext cx="285363" cy="885115"/>
              </a:xfrm>
              <a:prstGeom prst="rect">
                <a:avLst/>
              </a:prstGeom>
            </p:spPr>
          </p:pic>
          <p:pic>
            <p:nvPicPr>
              <p:cNvPr id="29" name="Imagen 28" descr="Un conjunto de letras blancas en un fondo blanco&#10;&#10;El contenido generado por IA puede ser incorrecto.">
                <a:extLst>
                  <a:ext uri="{FF2B5EF4-FFF2-40B4-BE49-F238E27FC236}">
                    <a16:creationId xmlns:a16="http://schemas.microsoft.com/office/drawing/2014/main" id="{96806995-CE05-2FA0-4785-5D73060142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0">
                <a:extLst>
                  <a:ext uri="{BEBA8EAE-BF5A-486C-A8C5-ECC9F3942E4B}">
                    <a14:imgProps xmlns:a14="http://schemas.microsoft.com/office/drawing/2010/main">
                      <a14:imgLayer r:embed="rId31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349" t="23982" r="35708" b="17784"/>
              <a:stretch>
                <a:fillRect/>
              </a:stretch>
            </p:blipFill>
            <p:spPr>
              <a:xfrm>
                <a:off x="3979409" y="4682000"/>
                <a:ext cx="308068" cy="642033"/>
              </a:xfrm>
              <a:prstGeom prst="rect">
                <a:avLst/>
              </a:prstGeom>
            </p:spPr>
          </p:pic>
          <p:pic>
            <p:nvPicPr>
              <p:cNvPr id="54" name="Imagen 53" descr="Un conjunto de letras blancas en un fondo blanco&#10;&#10;El contenido generado por IA puede ser incorrecto.">
                <a:extLst>
                  <a:ext uri="{FF2B5EF4-FFF2-40B4-BE49-F238E27FC236}">
                    <a16:creationId xmlns:a16="http://schemas.microsoft.com/office/drawing/2014/main" id="{F3422142-D451-66E9-B505-702739BC83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2">
                <a:extLst>
                  <a:ext uri="{BEBA8EAE-BF5A-486C-A8C5-ECC9F3942E4B}">
                    <a14:imgProps xmlns:a14="http://schemas.microsoft.com/office/drawing/2010/main">
                      <a14:imgLayer r:embed="rId33">
                        <a14:imgEffect>
                          <a14:backgroundRemoval t="10000" b="90000" l="10000" r="90000">
                            <a14:foregroundMark x1="50500" y1="52100" x2="50500" y2="52100"/>
                            <a14:foregroundMark x1="38600" y1="40700" x2="39550" y2="66950"/>
                            <a14:foregroundMark x1="39550" y1="66950" x2="57350" y2="45600"/>
                            <a14:foregroundMark x1="57350" y1="45600" x2="57750" y2="36050"/>
                            <a14:foregroundMark x1="57250" y1="51050" x2="49750" y2="78450"/>
                            <a14:foregroundMark x1="49750" y1="78450" x2="44300" y2="76900"/>
                            <a14:foregroundMark x1="61350" y1="74850" x2="61350" y2="74850"/>
                            <a14:foregroundMark x1="61350" y1="45900" x2="59300" y2="73800"/>
                            <a14:foregroundMark x1="61350" y1="36050" x2="59800" y2="61400"/>
                            <a14:foregroundMark x1="60850" y1="63450" x2="61900" y2="34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550" t="24533" r="35356" b="18773"/>
              <a:stretch>
                <a:fillRect/>
              </a:stretch>
            </p:blipFill>
            <p:spPr>
              <a:xfrm>
                <a:off x="3685054" y="4673930"/>
                <a:ext cx="341772" cy="689704"/>
              </a:xfrm>
              <a:prstGeom prst="rect">
                <a:avLst/>
              </a:prstGeom>
            </p:spPr>
          </p:pic>
        </p:grp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3C663D9A-E2CA-9AC9-94C7-B13DDE145C7E}"/>
              </a:ext>
            </a:extLst>
          </p:cNvPr>
          <p:cNvSpPr txBox="1"/>
          <p:nvPr/>
        </p:nvSpPr>
        <p:spPr>
          <a:xfrm>
            <a:off x="2935895" y="5342507"/>
            <a:ext cx="739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>
                <a:solidFill>
                  <a:prstClr val="black"/>
                </a:solidFill>
                <a:latin typeface="Gotham Light" pitchFamily="50" charset="0"/>
              </a:rPr>
              <a:t>x4</a:t>
            </a: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otham Light" pitchFamily="50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85CFFC4-ED89-BD9F-8640-8E83F34E7E62}"/>
              </a:ext>
            </a:extLst>
          </p:cNvPr>
          <p:cNvSpPr txBox="1"/>
          <p:nvPr/>
        </p:nvSpPr>
        <p:spPr>
          <a:xfrm>
            <a:off x="3676007" y="5125266"/>
            <a:ext cx="739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>
                <a:solidFill>
                  <a:prstClr val="black"/>
                </a:solidFill>
                <a:latin typeface="Gotham Light" pitchFamily="50" charset="0"/>
              </a:rPr>
              <a:t>x6</a:t>
            </a: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otham Light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690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0914E-4B4E-BDBF-F0D7-A4AA7CD0C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o 18">
            <a:extLst>
              <a:ext uri="{FF2B5EF4-FFF2-40B4-BE49-F238E27FC236}">
                <a16:creationId xmlns:a16="http://schemas.microsoft.com/office/drawing/2014/main" id="{401CC58C-DAB1-391E-1C58-7512DF20C748}"/>
              </a:ext>
            </a:extLst>
          </p:cNvPr>
          <p:cNvGrpSpPr/>
          <p:nvPr/>
        </p:nvGrpSpPr>
        <p:grpSpPr>
          <a:xfrm>
            <a:off x="6985807" y="1053496"/>
            <a:ext cx="3339308" cy="4708620"/>
            <a:chOff x="6985807" y="1053496"/>
            <a:chExt cx="3339308" cy="4708620"/>
          </a:xfrm>
        </p:grpSpPr>
        <p:grpSp>
          <p:nvGrpSpPr>
            <p:cNvPr id="17" name="Grupo 16">
              <a:extLst>
                <a:ext uri="{FF2B5EF4-FFF2-40B4-BE49-F238E27FC236}">
                  <a16:creationId xmlns:a16="http://schemas.microsoft.com/office/drawing/2014/main" id="{0D7557D8-231A-E240-C318-63040275419B}"/>
                </a:ext>
              </a:extLst>
            </p:cNvPr>
            <p:cNvGrpSpPr/>
            <p:nvPr/>
          </p:nvGrpSpPr>
          <p:grpSpPr>
            <a:xfrm>
              <a:off x="6985807" y="1053496"/>
              <a:ext cx="3339308" cy="4708620"/>
              <a:chOff x="6985807" y="1053496"/>
              <a:chExt cx="3339308" cy="4708620"/>
            </a:xfrm>
          </p:grpSpPr>
          <p:grpSp>
            <p:nvGrpSpPr>
              <p:cNvPr id="9" name="Grupo 8">
                <a:extLst>
                  <a:ext uri="{FF2B5EF4-FFF2-40B4-BE49-F238E27FC236}">
                    <a16:creationId xmlns:a16="http://schemas.microsoft.com/office/drawing/2014/main" id="{CBEA8BD9-C09A-AECF-C5B2-4C621B5EEDF4}"/>
                  </a:ext>
                </a:extLst>
              </p:cNvPr>
              <p:cNvGrpSpPr/>
              <p:nvPr/>
            </p:nvGrpSpPr>
            <p:grpSpPr>
              <a:xfrm>
                <a:off x="6985807" y="1319951"/>
                <a:ext cx="3241398" cy="4442165"/>
                <a:chOff x="6985807" y="1319951"/>
                <a:chExt cx="3241398" cy="4442165"/>
              </a:xfrm>
            </p:grpSpPr>
            <p:grpSp>
              <p:nvGrpSpPr>
                <p:cNvPr id="97" name="Grupo 96">
                  <a:extLst>
                    <a:ext uri="{FF2B5EF4-FFF2-40B4-BE49-F238E27FC236}">
                      <a16:creationId xmlns:a16="http://schemas.microsoft.com/office/drawing/2014/main" id="{82966986-F37D-184C-F6EC-1E4E7A0F5D80}"/>
                    </a:ext>
                  </a:extLst>
                </p:cNvPr>
                <p:cNvGrpSpPr/>
                <p:nvPr/>
              </p:nvGrpSpPr>
              <p:grpSpPr>
                <a:xfrm>
                  <a:off x="7758685" y="1319951"/>
                  <a:ext cx="1897822" cy="3570142"/>
                  <a:chOff x="7697567" y="1323420"/>
                  <a:chExt cx="1897822" cy="3570142"/>
                </a:xfrm>
              </p:grpSpPr>
              <p:pic>
                <p:nvPicPr>
                  <p:cNvPr id="30" name="Image 2">
                    <a:extLst>
                      <a:ext uri="{FF2B5EF4-FFF2-40B4-BE49-F238E27FC236}">
                        <a16:creationId xmlns:a16="http://schemas.microsoft.com/office/drawing/2014/main" id="{600E56EF-6997-CBC4-3700-27321178F5D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ackgroundRemoval t="437" b="98105" l="7656" r="95813">
                                <a14:foregroundMark x1="27392" y1="68513" x2="52632" y2="58017"/>
                                <a14:foregroundMark x1="52632" y1="58017" x2="28828" y2="36006"/>
                                <a14:backgroundMark x1="43421" y1="2332" x2="96651" y2="3499"/>
                              </a14:backgroundRemoval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rot="5400000">
                    <a:off x="8132530" y="3787298"/>
                    <a:ext cx="1213499" cy="999029"/>
                  </a:xfrm>
                  <a:prstGeom prst="rect">
                    <a:avLst/>
                  </a:prstGeom>
                </p:spPr>
              </p:pic>
              <p:sp>
                <p:nvSpPr>
                  <p:cNvPr id="52" name="Rectangle 84">
                    <a:extLst>
                      <a:ext uri="{FF2B5EF4-FFF2-40B4-BE49-F238E27FC236}">
                        <a16:creationId xmlns:a16="http://schemas.microsoft.com/office/drawing/2014/main" id="{93C192C4-527F-B18C-C359-D5322651A0DD}"/>
                      </a:ext>
                    </a:extLst>
                  </p:cNvPr>
                  <p:cNvSpPr/>
                  <p:nvPr/>
                </p:nvSpPr>
                <p:spPr bwMode="gray">
                  <a:xfrm>
                    <a:off x="7697567" y="1323420"/>
                    <a:ext cx="1800000" cy="180000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121861" tIns="60931" rIns="121861" bIns="60931" anchor="ctr"/>
                  <a:lstStyle/>
                  <a:p>
                    <a:pPr marL="0" marR="0" lvl="0" indent="0" algn="ctr" defTabSz="609107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otham Medium" pitchFamily="50" charset="0"/>
                        <a:ea typeface="+mn-ea"/>
                        <a:cs typeface="Gotham Medium" pitchFamily="50" charset="0"/>
                      </a:rPr>
                      <a:t>2 PRODUCTOS</a:t>
                    </a:r>
                  </a:p>
                </p:txBody>
              </p:sp>
              <p:sp>
                <p:nvSpPr>
                  <p:cNvPr id="78" name="Rectangle 84">
                    <a:extLst>
                      <a:ext uri="{FF2B5EF4-FFF2-40B4-BE49-F238E27FC236}">
                        <a16:creationId xmlns:a16="http://schemas.microsoft.com/office/drawing/2014/main" id="{4511D1F0-C60B-0A9C-38F4-E0C44AEFC3B2}"/>
                      </a:ext>
                    </a:extLst>
                  </p:cNvPr>
                  <p:cNvSpPr/>
                  <p:nvPr/>
                </p:nvSpPr>
                <p:spPr bwMode="gray">
                  <a:xfrm>
                    <a:off x="7723414" y="3507043"/>
                    <a:ext cx="1871975" cy="189081"/>
                  </a:xfrm>
                  <a:prstGeom prst="rect">
                    <a:avLst/>
                  </a:prstGeom>
                  <a:solidFill>
                    <a:srgbClr val="FDC7C7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121861" tIns="60931" rIns="121861" bIns="60931" anchor="ctr"/>
                  <a:lstStyle/>
                  <a:p>
                    <a:pPr marL="0" marR="0" lvl="0" indent="0" algn="ctr" defTabSz="609107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en-US" sz="1000">
                        <a:solidFill>
                          <a:prstClr val="black"/>
                        </a:solidFill>
                        <a:latin typeface="Gotham Medium" pitchFamily="50" charset="0"/>
                        <a:cs typeface="Gotham Medium" pitchFamily="50" charset="0"/>
                      </a:rPr>
                      <a:t>6 </a:t>
                    </a:r>
                    <a:r>
                      <a:rPr kumimoji="0" lang="en-US" sz="1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otham Medium" pitchFamily="50" charset="0"/>
                        <a:ea typeface="+mn-ea"/>
                        <a:cs typeface="Gotham Medium" pitchFamily="50" charset="0"/>
                      </a:rPr>
                      <a:t>TICKETS</a:t>
                    </a:r>
                  </a:p>
                </p:txBody>
              </p:sp>
            </p:grpSp>
            <p:pic>
              <p:nvPicPr>
                <p:cNvPr id="79" name="Picture 4">
                  <a:extLst>
                    <a:ext uri="{FF2B5EF4-FFF2-40B4-BE49-F238E27FC236}">
                      <a16:creationId xmlns:a16="http://schemas.microsoft.com/office/drawing/2014/main" id="{6472121A-00C3-9331-0F9B-D2C69FE87B6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083398" y="4244557"/>
                  <a:ext cx="396174" cy="68809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3" name="Imagen 102">
                  <a:extLst>
                    <a:ext uri="{FF2B5EF4-FFF2-40B4-BE49-F238E27FC236}">
                      <a16:creationId xmlns:a16="http://schemas.microsoft.com/office/drawing/2014/main" id="{8FFD14AB-FB02-8AF6-3A6F-7E42255C66D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10000" b="90000" l="4614" r="89906">
                              <a14:foregroundMark x1="21846" y1="54884" x2="8075" y2="57442"/>
                              <a14:foregroundMark x1="4614" y1="50000" x2="5119" y2="56279"/>
                              <a14:foregroundMark x1="56453" y1="14884" x2="61067" y2="13023"/>
                              <a14:foregroundMark x1="55588" y1="56744" x2="49243" y2="67674"/>
                              <a14:foregroundMark x1="38717" y1="42093" x2="39221" y2="74186"/>
                              <a14:foregroundMark x1="39221" y1="74186" x2="41673" y2="79767"/>
                              <a14:foregroundMark x1="20260" y1="73023" x2="10815" y2="73023"/>
                              <a14:foregroundMark x1="42682" y1="84186" x2="39366" y2="71628"/>
                              <a14:foregroundMark x1="38933" y1="71628" x2="42394" y2="85581"/>
                              <a14:foregroundMark x1="42394" y1="85581" x2="42538" y2="84884"/>
                              <a14:foregroundMark x1="42538" y1="84884" x2="37996" y2="81628"/>
                              <a14:foregroundMark x1="54939" y1="50233" x2="58039" y2="50000"/>
                              <a14:foregroundMark x1="7570" y1="51628" x2="22278" y2="42791"/>
                              <a14:foregroundMark x1="22278" y1="42791" x2="22350" y2="42791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r="68991"/>
                <a:stretch>
                  <a:fillRect/>
                </a:stretch>
              </p:blipFill>
              <p:spPr>
                <a:xfrm>
                  <a:off x="7632768" y="3676313"/>
                  <a:ext cx="1192915" cy="1192672"/>
                </a:xfrm>
                <a:prstGeom prst="rect">
                  <a:avLst/>
                </a:prstGeom>
              </p:spPr>
            </p:pic>
            <p:grpSp>
              <p:nvGrpSpPr>
                <p:cNvPr id="115" name="Grupo 114">
                  <a:extLst>
                    <a:ext uri="{FF2B5EF4-FFF2-40B4-BE49-F238E27FC236}">
                      <a16:creationId xmlns:a16="http://schemas.microsoft.com/office/drawing/2014/main" id="{EC45A207-FAFD-BFCA-65C6-5746B33029E4}"/>
                    </a:ext>
                  </a:extLst>
                </p:cNvPr>
                <p:cNvGrpSpPr/>
                <p:nvPr/>
              </p:nvGrpSpPr>
              <p:grpSpPr>
                <a:xfrm>
                  <a:off x="6985807" y="4750619"/>
                  <a:ext cx="1845193" cy="690944"/>
                  <a:chOff x="3124871" y="4870181"/>
                  <a:chExt cx="1845193" cy="690944"/>
                </a:xfrm>
              </p:grpSpPr>
              <p:sp>
                <p:nvSpPr>
                  <p:cNvPr id="116" name="CuadroTexto 115">
                    <a:extLst>
                      <a:ext uri="{FF2B5EF4-FFF2-40B4-BE49-F238E27FC236}">
                        <a16:creationId xmlns:a16="http://schemas.microsoft.com/office/drawing/2014/main" id="{DBB92922-86F0-F36B-00F1-2223E681059C}"/>
                      </a:ext>
                    </a:extLst>
                  </p:cNvPr>
                  <p:cNvSpPr txBox="1"/>
                  <p:nvPr/>
                </p:nvSpPr>
                <p:spPr>
                  <a:xfrm>
                    <a:off x="3326351" y="4870181"/>
                    <a:ext cx="1380686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s-ES" sz="2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otham Medium" pitchFamily="50" charset="0"/>
                        <a:ea typeface="+mn-ea"/>
                        <a:cs typeface="Gotham Medium" pitchFamily="50" charset="0"/>
                      </a:rPr>
                      <a:t>x</a:t>
                    </a:r>
                    <a:r>
                      <a:rPr lang="es-ES" sz="2800">
                        <a:solidFill>
                          <a:prstClr val="black"/>
                        </a:solidFill>
                        <a:latin typeface="Gotham Medium" pitchFamily="50" charset="0"/>
                        <a:cs typeface="Gotham Medium" pitchFamily="50" charset="0"/>
                      </a:rPr>
                      <a:t>3</a:t>
                    </a:r>
                    <a:endParaRPr kumimoji="0" lang="es-ES" sz="2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Gotham Medium" pitchFamily="50" charset="0"/>
                      <a:ea typeface="+mn-ea"/>
                      <a:cs typeface="Gotham Medium" pitchFamily="50" charset="0"/>
                    </a:endParaRPr>
                  </a:p>
                </p:txBody>
              </p:sp>
              <p:sp>
                <p:nvSpPr>
                  <p:cNvPr id="117" name="CuadroTexto 116">
                    <a:extLst>
                      <a:ext uri="{FF2B5EF4-FFF2-40B4-BE49-F238E27FC236}">
                        <a16:creationId xmlns:a16="http://schemas.microsoft.com/office/drawing/2014/main" id="{24B3D644-C93A-9D92-A3CC-38DCF61FE717}"/>
                      </a:ext>
                    </a:extLst>
                  </p:cNvPr>
                  <p:cNvSpPr txBox="1"/>
                  <p:nvPr/>
                </p:nvSpPr>
                <p:spPr>
                  <a:xfrm>
                    <a:off x="3124871" y="5299515"/>
                    <a:ext cx="1845193" cy="2616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s-ES" sz="1100" b="0" i="0" u="sng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otham Light" pitchFamily="50" charset="0"/>
                        <a:ea typeface="+mn-ea"/>
                        <a:cs typeface="Gotham Light" pitchFamily="50" charset="0"/>
                      </a:rPr>
                      <a:t>SAMPLING</a:t>
                    </a:r>
                    <a:endParaRPr kumimoji="0" lang="es-ES" sz="1400" b="0" i="0" u="sng" strike="noStrike" kern="1200" cap="none" spc="0" normalizeH="0" baseline="0" noProof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Gotham Medium" pitchFamily="50" charset="0"/>
                      <a:ea typeface="+mn-ea"/>
                      <a:cs typeface="Gotham Medium" pitchFamily="50" charset="0"/>
                    </a:endParaRPr>
                  </a:p>
                </p:txBody>
              </p:sp>
            </p:grpSp>
            <p:grpSp>
              <p:nvGrpSpPr>
                <p:cNvPr id="118" name="Grupo 117">
                  <a:extLst>
                    <a:ext uri="{FF2B5EF4-FFF2-40B4-BE49-F238E27FC236}">
                      <a16:creationId xmlns:a16="http://schemas.microsoft.com/office/drawing/2014/main" id="{23B41AC7-DA1F-ABF3-57BC-E83450692173}"/>
                    </a:ext>
                  </a:extLst>
                </p:cNvPr>
                <p:cNvGrpSpPr/>
                <p:nvPr/>
              </p:nvGrpSpPr>
              <p:grpSpPr>
                <a:xfrm>
                  <a:off x="7722442" y="5071172"/>
                  <a:ext cx="1845193" cy="690944"/>
                  <a:chOff x="3124871" y="4870181"/>
                  <a:chExt cx="1845193" cy="690944"/>
                </a:xfrm>
              </p:grpSpPr>
              <p:sp>
                <p:nvSpPr>
                  <p:cNvPr id="119" name="CuadroTexto 118">
                    <a:extLst>
                      <a:ext uri="{FF2B5EF4-FFF2-40B4-BE49-F238E27FC236}">
                        <a16:creationId xmlns:a16="http://schemas.microsoft.com/office/drawing/2014/main" id="{85DD958D-6062-3EA8-B890-A2465F938C1E}"/>
                      </a:ext>
                    </a:extLst>
                  </p:cNvPr>
                  <p:cNvSpPr txBox="1"/>
                  <p:nvPr/>
                </p:nvSpPr>
                <p:spPr>
                  <a:xfrm>
                    <a:off x="3326351" y="4870181"/>
                    <a:ext cx="1380686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s-ES" sz="2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otham Medium" pitchFamily="50" charset="0"/>
                        <a:ea typeface="+mn-ea"/>
                        <a:cs typeface="Gotham Medium" pitchFamily="50" charset="0"/>
                      </a:rPr>
                      <a:t>x1</a:t>
                    </a:r>
                  </a:p>
                </p:txBody>
              </p:sp>
              <p:sp>
                <p:nvSpPr>
                  <p:cNvPr id="120" name="CuadroTexto 119">
                    <a:extLst>
                      <a:ext uri="{FF2B5EF4-FFF2-40B4-BE49-F238E27FC236}">
                        <a16:creationId xmlns:a16="http://schemas.microsoft.com/office/drawing/2014/main" id="{6495CBDC-3F63-9547-B645-EE7F90198CF0}"/>
                      </a:ext>
                    </a:extLst>
                  </p:cNvPr>
                  <p:cNvSpPr txBox="1"/>
                  <p:nvPr/>
                </p:nvSpPr>
                <p:spPr>
                  <a:xfrm>
                    <a:off x="3124871" y="5299515"/>
                    <a:ext cx="1845193" cy="2616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s-ES" sz="1100" b="0" i="0" u="sng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otham Light" pitchFamily="50" charset="0"/>
                        <a:ea typeface="+mn-ea"/>
                        <a:cs typeface="Gotham Light" pitchFamily="50" charset="0"/>
                      </a:rPr>
                      <a:t>BOLSA</a:t>
                    </a:r>
                    <a:endParaRPr kumimoji="0" lang="es-ES" sz="1400" b="0" i="0" u="sng" strike="noStrike" kern="1200" cap="none" spc="0" normalizeH="0" baseline="0" noProof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Gotham Medium" pitchFamily="50" charset="0"/>
                      <a:ea typeface="+mn-ea"/>
                      <a:cs typeface="Gotham Medium" pitchFamily="50" charset="0"/>
                    </a:endParaRPr>
                  </a:p>
                </p:txBody>
              </p:sp>
            </p:grpSp>
            <p:grpSp>
              <p:nvGrpSpPr>
                <p:cNvPr id="124" name="Grupo 123">
                  <a:extLst>
                    <a:ext uri="{FF2B5EF4-FFF2-40B4-BE49-F238E27FC236}">
                      <a16:creationId xmlns:a16="http://schemas.microsoft.com/office/drawing/2014/main" id="{152FA702-59D4-BB8B-A7D6-4CED470D44DB}"/>
                    </a:ext>
                  </a:extLst>
                </p:cNvPr>
                <p:cNvGrpSpPr/>
                <p:nvPr/>
              </p:nvGrpSpPr>
              <p:grpSpPr>
                <a:xfrm>
                  <a:off x="8382012" y="4602451"/>
                  <a:ext cx="1845193" cy="690944"/>
                  <a:chOff x="3124871" y="4870181"/>
                  <a:chExt cx="1845193" cy="690944"/>
                </a:xfrm>
              </p:grpSpPr>
              <p:sp>
                <p:nvSpPr>
                  <p:cNvPr id="125" name="CuadroTexto 124">
                    <a:extLst>
                      <a:ext uri="{FF2B5EF4-FFF2-40B4-BE49-F238E27FC236}">
                        <a16:creationId xmlns:a16="http://schemas.microsoft.com/office/drawing/2014/main" id="{F3064271-0A14-5636-56DA-3C742BD7F5B6}"/>
                      </a:ext>
                    </a:extLst>
                  </p:cNvPr>
                  <p:cNvSpPr txBox="1"/>
                  <p:nvPr/>
                </p:nvSpPr>
                <p:spPr>
                  <a:xfrm>
                    <a:off x="3326351" y="4870181"/>
                    <a:ext cx="1380686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s-ES" sz="2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otham Medium" pitchFamily="50" charset="0"/>
                        <a:ea typeface="+mn-ea"/>
                        <a:cs typeface="Gotham Medium" pitchFamily="50" charset="0"/>
                      </a:rPr>
                      <a:t>x1</a:t>
                    </a:r>
                  </a:p>
                </p:txBody>
              </p:sp>
              <p:sp>
                <p:nvSpPr>
                  <p:cNvPr id="126" name="CuadroTexto 125">
                    <a:extLst>
                      <a:ext uri="{FF2B5EF4-FFF2-40B4-BE49-F238E27FC236}">
                        <a16:creationId xmlns:a16="http://schemas.microsoft.com/office/drawing/2014/main" id="{456287E6-6B2C-C488-C19C-D794B5B14DA5}"/>
                      </a:ext>
                    </a:extLst>
                  </p:cNvPr>
                  <p:cNvSpPr txBox="1"/>
                  <p:nvPr/>
                </p:nvSpPr>
                <p:spPr>
                  <a:xfrm>
                    <a:off x="3124871" y="5299515"/>
                    <a:ext cx="1845193" cy="2616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s-ES" sz="1100" b="0" i="0" u="sng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otham Light" pitchFamily="50" charset="0"/>
                        <a:ea typeface="+mn-ea"/>
                        <a:cs typeface="Gotham Light" pitchFamily="50" charset="0"/>
                      </a:rPr>
                      <a:t>COLETERO</a:t>
                    </a:r>
                    <a:endParaRPr kumimoji="0" lang="es-ES" sz="1400" b="0" i="0" u="sng" strike="noStrike" kern="1200" cap="none" spc="0" normalizeH="0" baseline="0" noProof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Gotham Medium" pitchFamily="50" charset="0"/>
                      <a:ea typeface="+mn-ea"/>
                      <a:cs typeface="Gotham Medium" pitchFamily="50" charset="0"/>
                    </a:endParaRPr>
                  </a:p>
                </p:txBody>
              </p:sp>
            </p:grpSp>
          </p:grpSp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13CD5DEB-E5EF-D9E3-4598-85C34E47F4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444029" y="1053496"/>
                <a:ext cx="2881086" cy="2844801"/>
              </a:xfrm>
              <a:prstGeom prst="rect">
                <a:avLst/>
              </a:prstGeom>
            </p:spPr>
          </p:pic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81DE714-DF50-E88A-E41E-329D20ED9D8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084572" y="1451629"/>
              <a:ext cx="2460172" cy="2409372"/>
            </a:xfrm>
            <a:prstGeom prst="rect">
              <a:avLst/>
            </a:prstGeom>
          </p:spPr>
        </p:pic>
      </p:grpSp>
      <p:sp>
        <p:nvSpPr>
          <p:cNvPr id="13" name="Rectangle 6">
            <a:extLst>
              <a:ext uri="{FF2B5EF4-FFF2-40B4-BE49-F238E27FC236}">
                <a16:creationId xmlns:a16="http://schemas.microsoft.com/office/drawing/2014/main" id="{F11DE543-A876-54EC-4AF0-3E56542B45F0}"/>
              </a:ext>
            </a:extLst>
          </p:cNvPr>
          <p:cNvSpPr/>
          <p:nvPr/>
        </p:nvSpPr>
        <p:spPr>
          <a:xfrm>
            <a:off x="5070282" y="6312992"/>
            <a:ext cx="1930629" cy="413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ZoneTexte 1">
            <a:extLst>
              <a:ext uri="{FF2B5EF4-FFF2-40B4-BE49-F238E27FC236}">
                <a16:creationId xmlns:a16="http://schemas.microsoft.com/office/drawing/2014/main" id="{B0ED63CD-68D9-3278-3651-EC2B723050C0}"/>
              </a:ext>
            </a:extLst>
          </p:cNvPr>
          <p:cNvSpPr txBox="1"/>
          <p:nvPr/>
        </p:nvSpPr>
        <p:spPr>
          <a:xfrm>
            <a:off x="0" y="77748"/>
            <a:ext cx="1219200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s-ES"/>
            </a:defPPr>
            <a:lvl1pPr marR="0" lvl="0" indent="0" fontAlgn="auto">
              <a:lnSpc>
                <a:spcPts val="5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400" b="0" i="0" u="none" strike="noStrike" cap="none" spc="0" normalizeH="0" baseline="0">
                <a:ln>
                  <a:noFill/>
                </a:ln>
                <a:solidFill>
                  <a:srgbClr val="DD918B">
                    <a:alpha val="56000"/>
                  </a:srgbClr>
                </a:solidFill>
                <a:effectLst/>
                <a:uLnTx/>
                <a:uFillTx/>
                <a:latin typeface="Gotham Black" pitchFamily="50" charset="0"/>
                <a:cs typeface="Gotham Black" pitchFamily="50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rzissRegular" panose="02000506000000020004" pitchFamily="50" charset="0"/>
                <a:cs typeface="Gotham Medium" pitchFamily="50" charset="0"/>
              </a:rPr>
              <a:t>PROPUESTA REVENTA COMPETITIVA</a:t>
            </a:r>
            <a:endParaRPr kumimoji="0" lang="en-US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arzissRegular" panose="02000506000000020004" pitchFamily="50" charset="0"/>
              <a:cs typeface="Gotham Light" pitchFamily="50" charset="0"/>
            </a:endParaRPr>
          </a:p>
        </p:txBody>
      </p:sp>
      <p:sp>
        <p:nvSpPr>
          <p:cNvPr id="48" name="Rectangle 84">
            <a:extLst>
              <a:ext uri="{FF2B5EF4-FFF2-40B4-BE49-F238E27FC236}">
                <a16:creationId xmlns:a16="http://schemas.microsoft.com/office/drawing/2014/main" id="{4FC34301-6291-05AC-98FE-95162CC8B0BA}"/>
              </a:ext>
            </a:extLst>
          </p:cNvPr>
          <p:cNvSpPr/>
          <p:nvPr/>
        </p:nvSpPr>
        <p:spPr bwMode="gray">
          <a:xfrm>
            <a:off x="5195355" y="1079964"/>
            <a:ext cx="6790905" cy="1937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61" tIns="60931" rIns="121861" bIns="60931" anchor="ctr"/>
          <a:lstStyle/>
          <a:p>
            <a:pPr marL="0" marR="0" lvl="0" indent="0" algn="ctr" defTabSz="6091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 Medium" pitchFamily="50" charset="0"/>
                <a:ea typeface="+mn-ea"/>
                <a:cs typeface="Gotham Medium" pitchFamily="50" charset="0"/>
              </a:rPr>
              <a:t>DIAGNOSTICO &amp; TRATAMIENTO &amp; COMPRA</a:t>
            </a:r>
          </a:p>
        </p:txBody>
      </p:sp>
      <p:grpSp>
        <p:nvGrpSpPr>
          <p:cNvPr id="43" name="Grupo 42">
            <a:extLst>
              <a:ext uri="{FF2B5EF4-FFF2-40B4-BE49-F238E27FC236}">
                <a16:creationId xmlns:a16="http://schemas.microsoft.com/office/drawing/2014/main" id="{3A0CB8C1-B730-1094-0633-9F94B95F6ABB}"/>
              </a:ext>
            </a:extLst>
          </p:cNvPr>
          <p:cNvGrpSpPr/>
          <p:nvPr/>
        </p:nvGrpSpPr>
        <p:grpSpPr>
          <a:xfrm>
            <a:off x="289654" y="6267685"/>
            <a:ext cx="11593702" cy="394762"/>
            <a:chOff x="289654" y="6267685"/>
            <a:chExt cx="11593702" cy="394762"/>
          </a:xfrm>
        </p:grpSpPr>
        <p:sp>
          <p:nvSpPr>
            <p:cNvPr id="74" name="CuadroTexto 73">
              <a:extLst>
                <a:ext uri="{FF2B5EF4-FFF2-40B4-BE49-F238E27FC236}">
                  <a16:creationId xmlns:a16="http://schemas.microsoft.com/office/drawing/2014/main" id="{B4756FA0-21F1-EBB5-9046-29E8879A7833}"/>
                </a:ext>
              </a:extLst>
            </p:cNvPr>
            <p:cNvSpPr txBox="1"/>
            <p:nvPr/>
          </p:nvSpPr>
          <p:spPr>
            <a:xfrm>
              <a:off x="289654" y="6267685"/>
              <a:ext cx="1375500" cy="2346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otham Light" pitchFamily="50" charset="0"/>
                  <a:ea typeface="+mn-ea"/>
                  <a:cs typeface="Gotham Light" pitchFamily="50" charset="0"/>
                </a:rPr>
                <a:t>VALOR REGALOS</a:t>
              </a:r>
              <a:endParaRPr kumimoji="0" lang="es-ES" sz="105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tham Medium" pitchFamily="50" charset="0"/>
                <a:ea typeface="+mn-ea"/>
                <a:cs typeface="Gotham Medium" pitchFamily="50" charset="0"/>
              </a:endParaRPr>
            </a:p>
          </p:txBody>
        </p:sp>
        <p:sp>
          <p:nvSpPr>
            <p:cNvPr id="50" name="Rectangle 84">
              <a:extLst>
                <a:ext uri="{FF2B5EF4-FFF2-40B4-BE49-F238E27FC236}">
                  <a16:creationId xmlns:a16="http://schemas.microsoft.com/office/drawing/2014/main" id="{49E6222B-D1F1-A082-8CA6-1C193199BA09}"/>
                </a:ext>
              </a:extLst>
            </p:cNvPr>
            <p:cNvSpPr/>
            <p:nvPr/>
          </p:nvSpPr>
          <p:spPr bwMode="gray">
            <a:xfrm>
              <a:off x="347427" y="6464178"/>
              <a:ext cx="1534886" cy="193719"/>
            </a:xfrm>
            <a:prstGeom prst="rect">
              <a:avLst/>
            </a:prstGeom>
            <a:solidFill>
              <a:srgbClr val="FDC7C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61" tIns="60931" rIns="121861" bIns="60931" anchor="ctr"/>
            <a:lstStyle/>
            <a:p>
              <a:pPr marL="0" marR="0" lvl="0" indent="0" algn="ctr" defTabSz="6091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otham Medium" pitchFamily="50" charset="0"/>
                  <a:ea typeface="+mn-ea"/>
                  <a:cs typeface="Gotham Medium" pitchFamily="50" charset="0"/>
                </a:rPr>
                <a:t>3€</a:t>
              </a:r>
            </a:p>
          </p:txBody>
        </p:sp>
        <p:sp>
          <p:nvSpPr>
            <p:cNvPr id="65" name="Rectangle 84">
              <a:extLst>
                <a:ext uri="{FF2B5EF4-FFF2-40B4-BE49-F238E27FC236}">
                  <a16:creationId xmlns:a16="http://schemas.microsoft.com/office/drawing/2014/main" id="{1E99D1EC-6B10-4B3D-FFA1-DE7BC2F27846}"/>
                </a:ext>
              </a:extLst>
            </p:cNvPr>
            <p:cNvSpPr/>
            <p:nvPr/>
          </p:nvSpPr>
          <p:spPr bwMode="gray">
            <a:xfrm>
              <a:off x="2571388" y="6459628"/>
              <a:ext cx="2354769" cy="202819"/>
            </a:xfrm>
            <a:prstGeom prst="rect">
              <a:avLst/>
            </a:prstGeom>
            <a:solidFill>
              <a:srgbClr val="FDC7C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61" tIns="60931" rIns="121861" bIns="60931" anchor="ctr"/>
            <a:lstStyle/>
            <a:p>
              <a:pPr marL="0" marR="0" lvl="0" indent="0" algn="ctr" defTabSz="6091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>
                  <a:solidFill>
                    <a:prstClr val="black"/>
                  </a:solidFill>
                  <a:latin typeface="Gotham Medium" pitchFamily="50" charset="0"/>
                  <a:cs typeface="Gotham Medium" pitchFamily="50" charset="0"/>
                </a:rPr>
                <a:t>3,5</a:t>
              </a: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otham Medium" pitchFamily="50" charset="0"/>
                  <a:ea typeface="+mn-ea"/>
                  <a:cs typeface="Gotham Medium" pitchFamily="50" charset="0"/>
                </a:rPr>
                <a:t>€</a:t>
              </a:r>
            </a:p>
          </p:txBody>
        </p:sp>
        <p:sp>
          <p:nvSpPr>
            <p:cNvPr id="67" name="Rectangle 84">
              <a:extLst>
                <a:ext uri="{FF2B5EF4-FFF2-40B4-BE49-F238E27FC236}">
                  <a16:creationId xmlns:a16="http://schemas.microsoft.com/office/drawing/2014/main" id="{C20D3EDD-A6BB-CB97-0F3C-5E51F7AA315D}"/>
                </a:ext>
              </a:extLst>
            </p:cNvPr>
            <p:cNvSpPr/>
            <p:nvPr/>
          </p:nvSpPr>
          <p:spPr bwMode="gray">
            <a:xfrm>
              <a:off x="5653172" y="6466497"/>
              <a:ext cx="1871975" cy="189081"/>
            </a:xfrm>
            <a:prstGeom prst="rect">
              <a:avLst/>
            </a:prstGeom>
            <a:solidFill>
              <a:srgbClr val="FDC7C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61" tIns="60931" rIns="121861" bIns="60931" anchor="ctr"/>
            <a:lstStyle/>
            <a:p>
              <a:pPr marL="0" marR="0" lvl="0" indent="0" algn="ctr" defTabSz="6091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otham Medium" pitchFamily="50" charset="0"/>
                  <a:ea typeface="+mn-ea"/>
                  <a:cs typeface="Gotham Medium" pitchFamily="50" charset="0"/>
                </a:rPr>
                <a:t>6€</a:t>
              </a:r>
            </a:p>
          </p:txBody>
        </p:sp>
        <p:sp>
          <p:nvSpPr>
            <p:cNvPr id="80" name="Rectangle 84">
              <a:extLst>
                <a:ext uri="{FF2B5EF4-FFF2-40B4-BE49-F238E27FC236}">
                  <a16:creationId xmlns:a16="http://schemas.microsoft.com/office/drawing/2014/main" id="{624D30B4-F58B-E687-1A90-ABCB4E4949B4}"/>
                </a:ext>
              </a:extLst>
            </p:cNvPr>
            <p:cNvSpPr/>
            <p:nvPr/>
          </p:nvSpPr>
          <p:spPr bwMode="gray">
            <a:xfrm>
              <a:off x="7805490" y="6466497"/>
              <a:ext cx="1871975" cy="189081"/>
            </a:xfrm>
            <a:prstGeom prst="rect">
              <a:avLst/>
            </a:prstGeom>
            <a:solidFill>
              <a:srgbClr val="FDC7C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61" tIns="60931" rIns="121861" bIns="60931" anchor="ctr"/>
            <a:lstStyle/>
            <a:p>
              <a:pPr marL="0" marR="0" lvl="0" indent="0" algn="ctr" defTabSz="6091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otham Medium" pitchFamily="50" charset="0"/>
                  <a:ea typeface="+mn-ea"/>
                  <a:cs typeface="Gotham Medium" pitchFamily="50" charset="0"/>
                </a:rPr>
                <a:t>10€</a:t>
              </a:r>
            </a:p>
          </p:txBody>
        </p:sp>
        <p:sp>
          <p:nvSpPr>
            <p:cNvPr id="81" name="Rectangle 84">
              <a:extLst>
                <a:ext uri="{FF2B5EF4-FFF2-40B4-BE49-F238E27FC236}">
                  <a16:creationId xmlns:a16="http://schemas.microsoft.com/office/drawing/2014/main" id="{2714DB65-6143-EC4D-3FE2-C98BA4D90C26}"/>
                </a:ext>
              </a:extLst>
            </p:cNvPr>
            <p:cNvSpPr/>
            <p:nvPr/>
          </p:nvSpPr>
          <p:spPr bwMode="gray">
            <a:xfrm>
              <a:off x="9852885" y="6459821"/>
              <a:ext cx="2030471" cy="202432"/>
            </a:xfrm>
            <a:prstGeom prst="rect">
              <a:avLst/>
            </a:prstGeom>
            <a:solidFill>
              <a:srgbClr val="FDC7C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61" tIns="60931" rIns="121861" bIns="60931" anchor="ctr"/>
            <a:lstStyle/>
            <a:p>
              <a:pPr marL="0" marR="0" lvl="0" indent="0" algn="ctr" defTabSz="6091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otham Medium" pitchFamily="50" charset="0"/>
                  <a:ea typeface="+mn-ea"/>
                  <a:cs typeface="Gotham Medium" pitchFamily="50" charset="0"/>
                </a:rPr>
                <a:t>12€</a:t>
              </a:r>
            </a:p>
          </p:txBody>
        </p:sp>
      </p:grpSp>
      <p:grpSp>
        <p:nvGrpSpPr>
          <p:cNvPr id="39" name="Grupo 38">
            <a:extLst>
              <a:ext uri="{FF2B5EF4-FFF2-40B4-BE49-F238E27FC236}">
                <a16:creationId xmlns:a16="http://schemas.microsoft.com/office/drawing/2014/main" id="{B54CD0DC-A2C5-48D7-FAAE-6DF2D0FAC58B}"/>
              </a:ext>
            </a:extLst>
          </p:cNvPr>
          <p:cNvGrpSpPr/>
          <p:nvPr/>
        </p:nvGrpSpPr>
        <p:grpSpPr>
          <a:xfrm>
            <a:off x="4739011" y="5948424"/>
            <a:ext cx="7144345" cy="491621"/>
            <a:chOff x="4739011" y="5948424"/>
            <a:chExt cx="7144345" cy="491621"/>
          </a:xfrm>
        </p:grpSpPr>
        <p:sp>
          <p:nvSpPr>
            <p:cNvPr id="84" name="Rectangle 84">
              <a:extLst>
                <a:ext uri="{FF2B5EF4-FFF2-40B4-BE49-F238E27FC236}">
                  <a16:creationId xmlns:a16="http://schemas.microsoft.com/office/drawing/2014/main" id="{565A9A2A-556A-3C68-9FA3-79010B07C66B}"/>
                </a:ext>
              </a:extLst>
            </p:cNvPr>
            <p:cNvSpPr/>
            <p:nvPr/>
          </p:nvSpPr>
          <p:spPr bwMode="gray">
            <a:xfrm>
              <a:off x="5653172" y="5955100"/>
              <a:ext cx="1871975" cy="18908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61" tIns="60931" rIns="121861" bIns="60931" anchor="ctr"/>
            <a:lstStyle/>
            <a:p>
              <a:pPr marL="0" marR="0" lvl="0" indent="0" algn="ctr" defTabSz="6091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otham Medium" pitchFamily="50" charset="0"/>
                  <a:ea typeface="+mn-ea"/>
                  <a:cs typeface="Gotham Medium" pitchFamily="50" charset="0"/>
                </a:rPr>
                <a:t>26 €</a:t>
              </a: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7CE7B445-BAC7-71F2-24BA-5ED39384B183}"/>
                </a:ext>
              </a:extLst>
            </p:cNvPr>
            <p:cNvSpPr/>
            <p:nvPr/>
          </p:nvSpPr>
          <p:spPr bwMode="gray">
            <a:xfrm>
              <a:off x="7805490" y="5955100"/>
              <a:ext cx="1871975" cy="18908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61" tIns="60931" rIns="121861" bIns="60931" anchor="ctr"/>
            <a:lstStyle/>
            <a:p>
              <a:pPr marL="0" marR="0" lvl="0" indent="0" algn="ctr" defTabSz="6091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otham Medium" pitchFamily="50" charset="0"/>
                  <a:ea typeface="+mn-ea"/>
                  <a:cs typeface="Gotham Medium" pitchFamily="50" charset="0"/>
                </a:rPr>
                <a:t>60€ </a:t>
              </a:r>
            </a:p>
          </p:txBody>
        </p:sp>
        <p:sp>
          <p:nvSpPr>
            <p:cNvPr id="89" name="Rectangle 84">
              <a:extLst>
                <a:ext uri="{FF2B5EF4-FFF2-40B4-BE49-F238E27FC236}">
                  <a16:creationId xmlns:a16="http://schemas.microsoft.com/office/drawing/2014/main" id="{D17A6875-4DCB-B737-DC2E-56C4CA768DAD}"/>
                </a:ext>
              </a:extLst>
            </p:cNvPr>
            <p:cNvSpPr/>
            <p:nvPr/>
          </p:nvSpPr>
          <p:spPr bwMode="gray">
            <a:xfrm>
              <a:off x="5648419" y="6208468"/>
              <a:ext cx="1871975" cy="18908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61" tIns="60931" rIns="121861" bIns="60931" anchor="ctr"/>
            <a:lstStyle/>
            <a:p>
              <a:pPr marL="0" marR="0" lvl="0" indent="0" algn="ctr" defTabSz="6091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otham Medium" pitchFamily="50" charset="0"/>
                  <a:ea typeface="+mn-ea"/>
                  <a:cs typeface="Gotham Medium" pitchFamily="50" charset="0"/>
                </a:rPr>
                <a:t>20€ (-6€)</a:t>
              </a:r>
            </a:p>
          </p:txBody>
        </p:sp>
        <p:sp>
          <p:nvSpPr>
            <p:cNvPr id="90" name="Rectangle 84">
              <a:extLst>
                <a:ext uri="{FF2B5EF4-FFF2-40B4-BE49-F238E27FC236}">
                  <a16:creationId xmlns:a16="http://schemas.microsoft.com/office/drawing/2014/main" id="{D7881ED6-0F93-E8CD-A3FA-296A27157566}"/>
                </a:ext>
              </a:extLst>
            </p:cNvPr>
            <p:cNvSpPr/>
            <p:nvPr/>
          </p:nvSpPr>
          <p:spPr bwMode="gray">
            <a:xfrm>
              <a:off x="7800737" y="6208468"/>
              <a:ext cx="1871975" cy="18908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61" tIns="60931" rIns="121861" bIns="60931" anchor="ctr"/>
            <a:lstStyle/>
            <a:p>
              <a:pPr marL="0" marR="0" lvl="0" indent="0" algn="ctr" defTabSz="6091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otham Medium" pitchFamily="50" charset="0"/>
                  <a:ea typeface="+mn-ea"/>
                  <a:cs typeface="Gotham Medium" pitchFamily="50" charset="0"/>
                </a:rPr>
                <a:t>52€ (-8€)</a:t>
              </a:r>
            </a:p>
          </p:txBody>
        </p:sp>
        <p:sp>
          <p:nvSpPr>
            <p:cNvPr id="86" name="Rectangle 84">
              <a:extLst>
                <a:ext uri="{FF2B5EF4-FFF2-40B4-BE49-F238E27FC236}">
                  <a16:creationId xmlns:a16="http://schemas.microsoft.com/office/drawing/2014/main" id="{A63806DB-1338-A49B-D1DE-0E6E48B6D16F}"/>
                </a:ext>
              </a:extLst>
            </p:cNvPr>
            <p:cNvSpPr/>
            <p:nvPr/>
          </p:nvSpPr>
          <p:spPr bwMode="gray">
            <a:xfrm>
              <a:off x="9852885" y="5948424"/>
              <a:ext cx="2030471" cy="2024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61" tIns="60931" rIns="121861" bIns="60931" anchor="ctr"/>
            <a:lstStyle/>
            <a:p>
              <a:pPr marL="0" marR="0" lvl="0" indent="0" algn="ctr" defTabSz="6091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otham Medium" pitchFamily="50" charset="0"/>
                  <a:ea typeface="+mn-ea"/>
                  <a:cs typeface="Gotham Medium" pitchFamily="50" charset="0"/>
                </a:rPr>
                <a:t>90€</a:t>
              </a:r>
            </a:p>
          </p:txBody>
        </p:sp>
        <p:sp>
          <p:nvSpPr>
            <p:cNvPr id="91" name="Rectangle 84">
              <a:extLst>
                <a:ext uri="{FF2B5EF4-FFF2-40B4-BE49-F238E27FC236}">
                  <a16:creationId xmlns:a16="http://schemas.microsoft.com/office/drawing/2014/main" id="{39EBE018-8CF0-73E4-9D41-139F34E1A487}"/>
                </a:ext>
              </a:extLst>
            </p:cNvPr>
            <p:cNvSpPr/>
            <p:nvPr/>
          </p:nvSpPr>
          <p:spPr bwMode="gray">
            <a:xfrm>
              <a:off x="9848132" y="6201792"/>
              <a:ext cx="2030471" cy="2024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61" tIns="60931" rIns="121861" bIns="60931" anchor="ctr"/>
            <a:lstStyle/>
            <a:p>
              <a:pPr marL="0" marR="0" lvl="0" indent="0" algn="ctr" defTabSz="6091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otham Medium" pitchFamily="50" charset="0"/>
                  <a:ea typeface="+mn-ea"/>
                  <a:cs typeface="Gotham Medium" pitchFamily="50" charset="0"/>
                </a:rPr>
                <a:t>80€ (10€)</a:t>
              </a:r>
            </a:p>
          </p:txBody>
        </p:sp>
        <p:sp>
          <p:nvSpPr>
            <p:cNvPr id="92" name="CuadroTexto 91">
              <a:extLst>
                <a:ext uri="{FF2B5EF4-FFF2-40B4-BE49-F238E27FC236}">
                  <a16:creationId xmlns:a16="http://schemas.microsoft.com/office/drawing/2014/main" id="{B616C79C-9605-DA81-47F7-F4AC1A7DB419}"/>
                </a:ext>
              </a:extLst>
            </p:cNvPr>
            <p:cNvSpPr txBox="1"/>
            <p:nvPr/>
          </p:nvSpPr>
          <p:spPr>
            <a:xfrm>
              <a:off x="4739011" y="5955100"/>
              <a:ext cx="97102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otham Light" pitchFamily="50" charset="0"/>
                  <a:ea typeface="+mn-ea"/>
                  <a:cs typeface="Gotham Light" pitchFamily="50" charset="0"/>
                </a:rPr>
                <a:t>PVPR* Salón </a:t>
              </a:r>
              <a:endParaRPr kumimoji="0" lang="es-ES" sz="105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tham Medium" pitchFamily="50" charset="0"/>
                <a:ea typeface="+mn-ea"/>
                <a:cs typeface="Gotham Medium" pitchFamily="50" charset="0"/>
              </a:endParaRPr>
            </a:p>
          </p:txBody>
        </p:sp>
        <p:sp>
          <p:nvSpPr>
            <p:cNvPr id="93" name="CuadroTexto 92">
              <a:extLst>
                <a:ext uri="{FF2B5EF4-FFF2-40B4-BE49-F238E27FC236}">
                  <a16:creationId xmlns:a16="http://schemas.microsoft.com/office/drawing/2014/main" id="{84F4A085-1E5A-9265-56EE-F809F228288A}"/>
                </a:ext>
              </a:extLst>
            </p:cNvPr>
            <p:cNvSpPr txBox="1"/>
            <p:nvPr/>
          </p:nvSpPr>
          <p:spPr>
            <a:xfrm>
              <a:off x="4739011" y="6209213"/>
              <a:ext cx="97102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otham Light" pitchFamily="50" charset="0"/>
                  <a:ea typeface="+mn-ea"/>
                  <a:cs typeface="Gotham Light" pitchFamily="50" charset="0"/>
                </a:rPr>
                <a:t>PVPR* otros</a:t>
              </a:r>
              <a:endParaRPr kumimoji="0" lang="es-ES" sz="105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tham Medium" pitchFamily="50" charset="0"/>
                <a:ea typeface="+mn-ea"/>
                <a:cs typeface="Gotham Medium" pitchFamily="50" charset="0"/>
              </a:endParaRPr>
            </a:p>
          </p:txBody>
        </p: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625AE7FF-8708-17F8-FB2F-746F38CB3351}"/>
              </a:ext>
            </a:extLst>
          </p:cNvPr>
          <p:cNvGrpSpPr/>
          <p:nvPr/>
        </p:nvGrpSpPr>
        <p:grpSpPr>
          <a:xfrm>
            <a:off x="2289618" y="1079965"/>
            <a:ext cx="2680446" cy="4499959"/>
            <a:chOff x="2289618" y="1079965"/>
            <a:chExt cx="2680446" cy="4499959"/>
          </a:xfrm>
        </p:grpSpPr>
        <p:grpSp>
          <p:nvGrpSpPr>
            <p:cNvPr id="95" name="Grupo 94">
              <a:extLst>
                <a:ext uri="{FF2B5EF4-FFF2-40B4-BE49-F238E27FC236}">
                  <a16:creationId xmlns:a16="http://schemas.microsoft.com/office/drawing/2014/main" id="{B1FCE061-B409-A72C-8B52-D3991C325315}"/>
                </a:ext>
              </a:extLst>
            </p:cNvPr>
            <p:cNvGrpSpPr/>
            <p:nvPr/>
          </p:nvGrpSpPr>
          <p:grpSpPr>
            <a:xfrm>
              <a:off x="2289618" y="1079965"/>
              <a:ext cx="2555502" cy="4499959"/>
              <a:chOff x="2289618" y="1079965"/>
              <a:chExt cx="2555502" cy="4499959"/>
            </a:xfrm>
          </p:grpSpPr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E852C7AF-AB6F-76D6-87DD-5CBB6FC8FE33}"/>
                  </a:ext>
                </a:extLst>
              </p:cNvPr>
              <p:cNvSpPr txBox="1"/>
              <p:nvPr/>
            </p:nvSpPr>
            <p:spPr>
              <a:xfrm>
                <a:off x="2491098" y="4888980"/>
                <a:ext cx="138068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otham Medium" pitchFamily="50" charset="0"/>
                    <a:ea typeface="+mn-ea"/>
                    <a:cs typeface="Gotham Medium" pitchFamily="50" charset="0"/>
                  </a:rPr>
                  <a:t>x1</a:t>
                </a:r>
              </a:p>
            </p:txBody>
          </p:sp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B720A1FF-F4F1-C955-BD5D-7D89167AA427}"/>
                  </a:ext>
                </a:extLst>
              </p:cNvPr>
              <p:cNvSpPr txBox="1"/>
              <p:nvPr/>
            </p:nvSpPr>
            <p:spPr>
              <a:xfrm>
                <a:off x="2289618" y="5318314"/>
                <a:ext cx="1845193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100" b="0" i="0" u="sng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otham Light" pitchFamily="50" charset="0"/>
                    <a:ea typeface="+mn-ea"/>
                    <a:cs typeface="Gotham Light" pitchFamily="50" charset="0"/>
                  </a:rPr>
                  <a:t>SAMPLING</a:t>
                </a:r>
                <a:endParaRPr kumimoji="0" lang="es-ES" sz="1400" b="0" i="0" u="sng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Gotham Medium" pitchFamily="50" charset="0"/>
                  <a:ea typeface="+mn-ea"/>
                  <a:cs typeface="Gotham Medium" pitchFamily="50" charset="0"/>
                </a:endParaRPr>
              </a:p>
            </p:txBody>
          </p:sp>
          <p:pic>
            <p:nvPicPr>
              <p:cNvPr id="41" name="Imagen 40" descr="Una mujer parada al lado de un escritorio&#10;&#10;El contenido generado por IA puede ser incorrecto.">
                <a:extLst>
                  <a:ext uri="{FF2B5EF4-FFF2-40B4-BE49-F238E27FC236}">
                    <a16:creationId xmlns:a16="http://schemas.microsoft.com/office/drawing/2014/main" id="{187769F0-C571-1D3A-59A1-BD79E7445D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656" t="503" r="11379" b="4833"/>
              <a:stretch/>
            </p:blipFill>
            <p:spPr>
              <a:xfrm>
                <a:off x="2490350" y="1327388"/>
                <a:ext cx="1025136" cy="2206750"/>
              </a:xfrm>
              <a:prstGeom prst="rect">
                <a:avLst/>
              </a:prstGeom>
            </p:spPr>
          </p:pic>
          <p:pic>
            <p:nvPicPr>
              <p:cNvPr id="42" name="Image 5" descr="Une image contenant personne, intérieur, Visage humain, robe de mariée&#10;&#10;Description générée automatiquement">
                <a:extLst>
                  <a:ext uri="{FF2B5EF4-FFF2-40B4-BE49-F238E27FC236}">
                    <a16:creationId xmlns:a16="http://schemas.microsoft.com/office/drawing/2014/main" id="{552E3C89-C152-F6F7-26C1-4D1F1DCA94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5202" t="198" r="32677"/>
              <a:stretch/>
            </p:blipFill>
            <p:spPr>
              <a:xfrm>
                <a:off x="3566078" y="1327387"/>
                <a:ext cx="1279041" cy="2235330"/>
              </a:xfrm>
              <a:prstGeom prst="rect">
                <a:avLst/>
              </a:prstGeom>
            </p:spPr>
          </p:pic>
          <p:sp>
            <p:nvSpPr>
              <p:cNvPr id="47" name="Rectangle 84">
                <a:extLst>
                  <a:ext uri="{FF2B5EF4-FFF2-40B4-BE49-F238E27FC236}">
                    <a16:creationId xmlns:a16="http://schemas.microsoft.com/office/drawing/2014/main" id="{4B4A008F-64E2-9787-6DDB-AD5029A25E17}"/>
                  </a:ext>
                </a:extLst>
              </p:cNvPr>
              <p:cNvSpPr/>
              <p:nvPr/>
            </p:nvSpPr>
            <p:spPr bwMode="gray">
              <a:xfrm>
                <a:off x="2490350" y="1079965"/>
                <a:ext cx="2354770" cy="19371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21861" tIns="60931" rIns="121861" bIns="60931" anchor="ctr"/>
              <a:lstStyle/>
              <a:p>
                <a:pPr marL="0" marR="0" lvl="0" indent="0" algn="ctr" defTabSz="60910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otham Medium" pitchFamily="50" charset="0"/>
                    <a:ea typeface="+mn-ea"/>
                    <a:cs typeface="Gotham Medium" pitchFamily="50" charset="0"/>
                  </a:rPr>
                  <a:t>DIAGNOSTICO &amp; TRATAMIENTO</a:t>
                </a:r>
              </a:p>
            </p:txBody>
          </p:sp>
          <p:sp>
            <p:nvSpPr>
              <p:cNvPr id="76" name="Rectangle 84">
                <a:extLst>
                  <a:ext uri="{FF2B5EF4-FFF2-40B4-BE49-F238E27FC236}">
                    <a16:creationId xmlns:a16="http://schemas.microsoft.com/office/drawing/2014/main" id="{C5406919-A57C-6EB8-CF5B-26D36A32CFA1}"/>
                  </a:ext>
                </a:extLst>
              </p:cNvPr>
              <p:cNvSpPr/>
              <p:nvPr/>
            </p:nvSpPr>
            <p:spPr bwMode="gray">
              <a:xfrm>
                <a:off x="2489312" y="3500174"/>
                <a:ext cx="2354769" cy="202819"/>
              </a:xfrm>
              <a:prstGeom prst="rect">
                <a:avLst/>
              </a:prstGeom>
              <a:solidFill>
                <a:srgbClr val="FDC7C7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21861" tIns="60931" rIns="121861" bIns="60931" anchor="ctr"/>
              <a:lstStyle/>
              <a:p>
                <a:pPr marL="0" marR="0" lvl="0" indent="0" algn="ctr" defTabSz="60910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000">
                    <a:solidFill>
                      <a:prstClr val="black"/>
                    </a:solidFill>
                    <a:latin typeface="Gotham Medium" pitchFamily="50" charset="0"/>
                    <a:cs typeface="Gotham Medium" pitchFamily="50" charset="0"/>
                  </a:rPr>
                  <a:t>25</a:t>
                </a:r>
                <a:r>
                  <a: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otham Medium" pitchFamily="50" charset="0"/>
                    <a:ea typeface="+mn-ea"/>
                    <a:cs typeface="Gotham Medium" pitchFamily="50" charset="0"/>
                  </a:rPr>
                  <a:t> TRATAMIENTOS</a:t>
                </a:r>
              </a:p>
            </p:txBody>
          </p:sp>
        </p:grpSp>
        <p:pic>
          <p:nvPicPr>
            <p:cNvPr id="34" name="Imagen 33" descr="Una taza de cafe&#10;&#10;El contenido generado por IA puede ser incorrecto.">
              <a:extLst>
                <a:ext uri="{FF2B5EF4-FFF2-40B4-BE49-F238E27FC236}">
                  <a16:creationId xmlns:a16="http://schemas.microsoft.com/office/drawing/2014/main" id="{70B0FED3-D755-A7AD-B92B-E3572D5168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95" t="28203" r="35539" b="17892"/>
            <a:stretch/>
          </p:blipFill>
          <p:spPr>
            <a:xfrm>
              <a:off x="3724442" y="3926669"/>
              <a:ext cx="536754" cy="856860"/>
            </a:xfrm>
            <a:prstGeom prst="rect">
              <a:avLst/>
            </a:prstGeom>
          </p:spPr>
        </p:pic>
        <p:pic>
          <p:nvPicPr>
            <p:cNvPr id="53" name="Imagen 52">
              <a:extLst>
                <a:ext uri="{FF2B5EF4-FFF2-40B4-BE49-F238E27FC236}">
                  <a16:creationId xmlns:a16="http://schemas.microsoft.com/office/drawing/2014/main" id="{1E7CD0DF-8A82-0E95-7858-594620D8AC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874508">
              <a:off x="2836380" y="4018768"/>
              <a:ext cx="700905" cy="876131"/>
            </a:xfrm>
            <a:prstGeom prst="rect">
              <a:avLst/>
            </a:prstGeom>
          </p:spPr>
        </p:pic>
        <p:grpSp>
          <p:nvGrpSpPr>
            <p:cNvPr id="108" name="Grupo 107">
              <a:extLst>
                <a:ext uri="{FF2B5EF4-FFF2-40B4-BE49-F238E27FC236}">
                  <a16:creationId xmlns:a16="http://schemas.microsoft.com/office/drawing/2014/main" id="{CC7FC203-C739-0A82-4005-2DF0679A4FB6}"/>
                </a:ext>
              </a:extLst>
            </p:cNvPr>
            <p:cNvGrpSpPr/>
            <p:nvPr/>
          </p:nvGrpSpPr>
          <p:grpSpPr>
            <a:xfrm>
              <a:off x="3124871" y="4870181"/>
              <a:ext cx="1845193" cy="690944"/>
              <a:chOff x="3124871" y="4870181"/>
              <a:chExt cx="1845193" cy="690944"/>
            </a:xfrm>
          </p:grpSpPr>
          <p:sp>
            <p:nvSpPr>
              <p:cNvPr id="54" name="CuadroTexto 53">
                <a:extLst>
                  <a:ext uri="{FF2B5EF4-FFF2-40B4-BE49-F238E27FC236}">
                    <a16:creationId xmlns:a16="http://schemas.microsoft.com/office/drawing/2014/main" id="{029348D2-9A98-0376-329A-49E0B35B3844}"/>
                  </a:ext>
                </a:extLst>
              </p:cNvPr>
              <p:cNvSpPr txBox="1"/>
              <p:nvPr/>
            </p:nvSpPr>
            <p:spPr>
              <a:xfrm>
                <a:off x="3326351" y="4870181"/>
                <a:ext cx="138068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otham Medium" pitchFamily="50" charset="0"/>
                    <a:ea typeface="+mn-ea"/>
                    <a:cs typeface="Gotham Medium" pitchFamily="50" charset="0"/>
                  </a:rPr>
                  <a:t>x1</a:t>
                </a:r>
              </a:p>
            </p:txBody>
          </p:sp>
          <p:sp>
            <p:nvSpPr>
              <p:cNvPr id="61" name="CuadroTexto 60">
                <a:extLst>
                  <a:ext uri="{FF2B5EF4-FFF2-40B4-BE49-F238E27FC236}">
                    <a16:creationId xmlns:a16="http://schemas.microsoft.com/office/drawing/2014/main" id="{A47F82B5-9010-2A58-C26F-0193E0CC5E12}"/>
                  </a:ext>
                </a:extLst>
              </p:cNvPr>
              <p:cNvSpPr txBox="1"/>
              <p:nvPr/>
            </p:nvSpPr>
            <p:spPr>
              <a:xfrm>
                <a:off x="3124871" y="5299515"/>
                <a:ext cx="1845193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100" b="0" i="0" u="sng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otham Light" pitchFamily="50" charset="0"/>
                    <a:ea typeface="+mn-ea"/>
                    <a:cs typeface="Gotham Light" pitchFamily="50" charset="0"/>
                  </a:rPr>
                  <a:t>DELUXE</a:t>
                </a:r>
                <a:endParaRPr kumimoji="0" lang="es-ES" sz="1400" b="0" i="0" u="sng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Gotham Medium" pitchFamily="50" charset="0"/>
                  <a:ea typeface="+mn-ea"/>
                  <a:cs typeface="Gotham Medium" pitchFamily="50" charset="0"/>
                </a:endParaRPr>
              </a:p>
            </p:txBody>
          </p:sp>
        </p:grp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13D2B6B1-FC09-A67A-0DFB-1ADD3E655B64}"/>
              </a:ext>
            </a:extLst>
          </p:cNvPr>
          <p:cNvGrpSpPr/>
          <p:nvPr/>
        </p:nvGrpSpPr>
        <p:grpSpPr>
          <a:xfrm>
            <a:off x="9354073" y="1323420"/>
            <a:ext cx="3225740" cy="4523604"/>
            <a:chOff x="9354073" y="1323420"/>
            <a:chExt cx="3225740" cy="4523604"/>
          </a:xfrm>
        </p:grpSpPr>
        <p:grpSp>
          <p:nvGrpSpPr>
            <p:cNvPr id="102" name="Grupo 101">
              <a:extLst>
                <a:ext uri="{FF2B5EF4-FFF2-40B4-BE49-F238E27FC236}">
                  <a16:creationId xmlns:a16="http://schemas.microsoft.com/office/drawing/2014/main" id="{E3441655-49F7-392D-1DB0-04F6922B47B0}"/>
                </a:ext>
              </a:extLst>
            </p:cNvPr>
            <p:cNvGrpSpPr/>
            <p:nvPr/>
          </p:nvGrpSpPr>
          <p:grpSpPr>
            <a:xfrm>
              <a:off x="9620626" y="1323420"/>
              <a:ext cx="2257977" cy="2379379"/>
              <a:chOff x="9620626" y="1323420"/>
              <a:chExt cx="2257977" cy="2379379"/>
            </a:xfrm>
          </p:grpSpPr>
          <p:pic>
            <p:nvPicPr>
              <p:cNvPr id="68" name="Imagen 67" descr="Icono&#10;&#10;El contenido generado por IA puede ser incorrecto.">
                <a:extLst>
                  <a:ext uri="{FF2B5EF4-FFF2-40B4-BE49-F238E27FC236}">
                    <a16:creationId xmlns:a16="http://schemas.microsoft.com/office/drawing/2014/main" id="{BD237293-F6C2-5EFD-6C98-4908528CB9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 l="29472" t="15267" r="28439" b="14427"/>
              <a:stretch/>
            </p:blipFill>
            <p:spPr>
              <a:xfrm>
                <a:off x="10761316" y="1776856"/>
                <a:ext cx="1117287" cy="1866298"/>
              </a:xfrm>
              <a:prstGeom prst="rect">
                <a:avLst/>
              </a:prstGeom>
            </p:spPr>
          </p:pic>
          <p:pic>
            <p:nvPicPr>
              <p:cNvPr id="69" name="Imagen 68" descr="Imagen que contiene artículos, loción&#10;&#10;El contenido generado por IA puede ser incorrecto.">
                <a:extLst>
                  <a:ext uri="{FF2B5EF4-FFF2-40B4-BE49-F238E27FC236}">
                    <a16:creationId xmlns:a16="http://schemas.microsoft.com/office/drawing/2014/main" id="{F367BE95-14FB-DCB5-4BD1-7F460720D8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324" t="17299" r="27843" b="17296"/>
              <a:stretch/>
            </p:blipFill>
            <p:spPr>
              <a:xfrm>
                <a:off x="9620626" y="1783594"/>
                <a:ext cx="1171920" cy="1832301"/>
              </a:xfrm>
              <a:prstGeom prst="rect">
                <a:avLst/>
              </a:prstGeom>
            </p:spPr>
          </p:pic>
          <p:pic>
            <p:nvPicPr>
              <p:cNvPr id="70" name="Imagen 69" descr="Imagen que contiene Icono&#10;&#10;El contenido generado por IA puede ser incorrecto.">
                <a:extLst>
                  <a:ext uri="{FF2B5EF4-FFF2-40B4-BE49-F238E27FC236}">
                    <a16:creationId xmlns:a16="http://schemas.microsoft.com/office/drawing/2014/main" id="{8F25A8A9-FF61-6123-29E7-63083FF9B8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584" t="25466" r="20021" b="27857"/>
              <a:stretch/>
            </p:blipFill>
            <p:spPr>
              <a:xfrm>
                <a:off x="10066312" y="2472793"/>
                <a:ext cx="1375590" cy="1118728"/>
              </a:xfrm>
              <a:prstGeom prst="rect">
                <a:avLst/>
              </a:prstGeom>
            </p:spPr>
          </p:pic>
          <p:sp>
            <p:nvSpPr>
              <p:cNvPr id="72" name="Rectangle 84">
                <a:extLst>
                  <a:ext uri="{FF2B5EF4-FFF2-40B4-BE49-F238E27FC236}">
                    <a16:creationId xmlns:a16="http://schemas.microsoft.com/office/drawing/2014/main" id="{121E09B1-C513-0A9D-8F2C-977CC3D5616C}"/>
                  </a:ext>
                </a:extLst>
              </p:cNvPr>
              <p:cNvSpPr/>
              <p:nvPr/>
            </p:nvSpPr>
            <p:spPr bwMode="gray">
              <a:xfrm>
                <a:off x="9695359" y="1323420"/>
                <a:ext cx="2107081" cy="15757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21861" tIns="60931" rIns="121861" bIns="60931" anchor="ctr"/>
              <a:lstStyle/>
              <a:p>
                <a:pPr marL="0" marR="0" lvl="0" indent="0" algn="ctr" defTabSz="60910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otham Medium" pitchFamily="50" charset="0"/>
                    <a:ea typeface="+mn-ea"/>
                    <a:cs typeface="Gotham Medium" pitchFamily="50" charset="0"/>
                  </a:rPr>
                  <a:t>RUTINA COMPLETA</a:t>
                </a:r>
              </a:p>
            </p:txBody>
          </p:sp>
          <p:sp>
            <p:nvSpPr>
              <p:cNvPr id="88" name="Rectangle 84">
                <a:extLst>
                  <a:ext uri="{FF2B5EF4-FFF2-40B4-BE49-F238E27FC236}">
                    <a16:creationId xmlns:a16="http://schemas.microsoft.com/office/drawing/2014/main" id="{FCAB5910-B9A3-767A-D26C-A8322DC9FBB7}"/>
                  </a:ext>
                </a:extLst>
              </p:cNvPr>
              <p:cNvSpPr/>
              <p:nvPr/>
            </p:nvSpPr>
            <p:spPr bwMode="gray">
              <a:xfrm>
                <a:off x="9770809" y="3500367"/>
                <a:ext cx="2030471" cy="202432"/>
              </a:xfrm>
              <a:prstGeom prst="rect">
                <a:avLst/>
              </a:prstGeom>
              <a:solidFill>
                <a:srgbClr val="FDC7C7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21861" tIns="60931" rIns="121861" bIns="60931" anchor="ctr"/>
              <a:lstStyle/>
              <a:p>
                <a:pPr marL="0" marR="0" lvl="0" indent="0" algn="ctr" defTabSz="60910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otham Medium" pitchFamily="50" charset="0"/>
                    <a:ea typeface="+mn-ea"/>
                    <a:cs typeface="Gotham Medium" pitchFamily="50" charset="0"/>
                  </a:rPr>
                  <a:t>5 TICKETS</a:t>
                </a:r>
              </a:p>
            </p:txBody>
          </p:sp>
        </p:grpSp>
        <p:pic>
          <p:nvPicPr>
            <p:cNvPr id="105" name="Image 2">
              <a:extLst>
                <a:ext uri="{FF2B5EF4-FFF2-40B4-BE49-F238E27FC236}">
                  <a16:creationId xmlns:a16="http://schemas.microsoft.com/office/drawing/2014/main" id="{72EF6C94-3E47-CBAF-45B2-074C14F078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37" b="98105" l="7656" r="95813">
                          <a14:foregroundMark x1="27392" y1="68513" x2="52632" y2="58017"/>
                          <a14:foregroundMark x1="52632" y1="58017" x2="28828" y2="36006"/>
                          <a14:backgroundMark x1="43421" y1="2332" x2="96651" y2="349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5400000">
              <a:off x="10487534" y="3849575"/>
              <a:ext cx="1213499" cy="999029"/>
            </a:xfrm>
            <a:prstGeom prst="rect">
              <a:avLst/>
            </a:prstGeom>
          </p:spPr>
        </p:pic>
        <p:pic>
          <p:nvPicPr>
            <p:cNvPr id="106" name="Imagen 105" descr="Una taza de cafe&#10;&#10;El contenido generado por IA puede ser incorrecto.">
              <a:extLst>
                <a:ext uri="{FF2B5EF4-FFF2-40B4-BE49-F238E27FC236}">
                  <a16:creationId xmlns:a16="http://schemas.microsoft.com/office/drawing/2014/main" id="{EE388859-E209-A2B5-FA64-3D7856A56B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95" t="28203" r="35539" b="17892"/>
            <a:stretch/>
          </p:blipFill>
          <p:spPr>
            <a:xfrm>
              <a:off x="9950354" y="4014525"/>
              <a:ext cx="536754" cy="856860"/>
            </a:xfrm>
            <a:prstGeom prst="rect">
              <a:avLst/>
            </a:prstGeom>
          </p:spPr>
        </p:pic>
        <p:pic>
          <p:nvPicPr>
            <p:cNvPr id="107" name="Imagen 106" descr="Una taza de cafe&#10;&#10;El contenido generado por IA puede ser incorrecto.">
              <a:extLst>
                <a:ext uri="{FF2B5EF4-FFF2-40B4-BE49-F238E27FC236}">
                  <a16:creationId xmlns:a16="http://schemas.microsoft.com/office/drawing/2014/main" id="{3EBB30E4-A7D4-C554-AA15-CF73369517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95" t="28203" r="35539" b="17892"/>
            <a:stretch/>
          </p:blipFill>
          <p:spPr>
            <a:xfrm>
              <a:off x="10221673" y="4089619"/>
              <a:ext cx="536754" cy="856860"/>
            </a:xfrm>
            <a:prstGeom prst="rect">
              <a:avLst/>
            </a:prstGeom>
          </p:spPr>
        </p:pic>
        <p:pic>
          <p:nvPicPr>
            <p:cNvPr id="104" name="Picture 4">
              <a:extLst>
                <a:ext uri="{FF2B5EF4-FFF2-40B4-BE49-F238E27FC236}">
                  <a16:creationId xmlns:a16="http://schemas.microsoft.com/office/drawing/2014/main" id="{F93A5D39-19AB-C59B-00CB-22B04C93B4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95711" y="4348992"/>
              <a:ext cx="396174" cy="6880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30" name="Grupo 129">
              <a:extLst>
                <a:ext uri="{FF2B5EF4-FFF2-40B4-BE49-F238E27FC236}">
                  <a16:creationId xmlns:a16="http://schemas.microsoft.com/office/drawing/2014/main" id="{3069ABB6-A875-225D-9EEE-5D3030BFA680}"/>
                </a:ext>
              </a:extLst>
            </p:cNvPr>
            <p:cNvGrpSpPr/>
            <p:nvPr/>
          </p:nvGrpSpPr>
          <p:grpSpPr>
            <a:xfrm>
              <a:off x="9354073" y="4895698"/>
              <a:ext cx="1845193" cy="690944"/>
              <a:chOff x="3124871" y="4870181"/>
              <a:chExt cx="1845193" cy="690944"/>
            </a:xfrm>
          </p:grpSpPr>
          <p:sp>
            <p:nvSpPr>
              <p:cNvPr id="131" name="CuadroTexto 130">
                <a:extLst>
                  <a:ext uri="{FF2B5EF4-FFF2-40B4-BE49-F238E27FC236}">
                    <a16:creationId xmlns:a16="http://schemas.microsoft.com/office/drawing/2014/main" id="{51E00767-4B29-C5B3-BB93-139CDF3FE31C}"/>
                  </a:ext>
                </a:extLst>
              </p:cNvPr>
              <p:cNvSpPr txBox="1"/>
              <p:nvPr/>
            </p:nvSpPr>
            <p:spPr>
              <a:xfrm>
                <a:off x="3326351" y="4870181"/>
                <a:ext cx="138068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otham Medium" pitchFamily="50" charset="0"/>
                    <a:ea typeface="+mn-ea"/>
                    <a:cs typeface="Gotham Medium" pitchFamily="50" charset="0"/>
                  </a:rPr>
                  <a:t>x</a:t>
                </a:r>
                <a:r>
                  <a:rPr lang="es-ES" sz="2800">
                    <a:solidFill>
                      <a:prstClr val="black"/>
                    </a:solidFill>
                    <a:latin typeface="Gotham Medium" pitchFamily="50" charset="0"/>
                    <a:cs typeface="Gotham Medium" pitchFamily="50" charset="0"/>
                  </a:rPr>
                  <a:t>2</a:t>
                </a:r>
                <a:endParaRPr kumimoji="0" lang="es-E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otham Medium" pitchFamily="50" charset="0"/>
                  <a:ea typeface="+mn-ea"/>
                  <a:cs typeface="Gotham Medium" pitchFamily="50" charset="0"/>
                </a:endParaRPr>
              </a:p>
            </p:txBody>
          </p:sp>
          <p:sp>
            <p:nvSpPr>
              <p:cNvPr id="132" name="CuadroTexto 131">
                <a:extLst>
                  <a:ext uri="{FF2B5EF4-FFF2-40B4-BE49-F238E27FC236}">
                    <a16:creationId xmlns:a16="http://schemas.microsoft.com/office/drawing/2014/main" id="{9554516A-9B17-EE55-9DFF-23FEEE22BABC}"/>
                  </a:ext>
                </a:extLst>
              </p:cNvPr>
              <p:cNvSpPr txBox="1"/>
              <p:nvPr/>
            </p:nvSpPr>
            <p:spPr>
              <a:xfrm>
                <a:off x="3124871" y="5299515"/>
                <a:ext cx="1845193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100" b="0" i="0" u="sng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otham Light" pitchFamily="50" charset="0"/>
                    <a:ea typeface="+mn-ea"/>
                    <a:cs typeface="Gotham Light" pitchFamily="50" charset="0"/>
                  </a:rPr>
                  <a:t>DELUXE</a:t>
                </a:r>
                <a:endParaRPr kumimoji="0" lang="es-ES" sz="1400" b="0" i="0" u="sng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Gotham Medium" pitchFamily="50" charset="0"/>
                  <a:ea typeface="+mn-ea"/>
                  <a:cs typeface="Gotham Medium" pitchFamily="50" charset="0"/>
                </a:endParaRPr>
              </a:p>
            </p:txBody>
          </p:sp>
        </p:grpSp>
        <p:grpSp>
          <p:nvGrpSpPr>
            <p:cNvPr id="133" name="Grupo 132">
              <a:extLst>
                <a:ext uri="{FF2B5EF4-FFF2-40B4-BE49-F238E27FC236}">
                  <a16:creationId xmlns:a16="http://schemas.microsoft.com/office/drawing/2014/main" id="{9B2EC701-40CA-D86F-114B-51C953C28317}"/>
                </a:ext>
              </a:extLst>
            </p:cNvPr>
            <p:cNvGrpSpPr/>
            <p:nvPr/>
          </p:nvGrpSpPr>
          <p:grpSpPr>
            <a:xfrm>
              <a:off x="10023821" y="5156080"/>
              <a:ext cx="1845193" cy="690944"/>
              <a:chOff x="3124871" y="4870181"/>
              <a:chExt cx="1845193" cy="690944"/>
            </a:xfrm>
          </p:grpSpPr>
          <p:sp>
            <p:nvSpPr>
              <p:cNvPr id="134" name="CuadroTexto 133">
                <a:extLst>
                  <a:ext uri="{FF2B5EF4-FFF2-40B4-BE49-F238E27FC236}">
                    <a16:creationId xmlns:a16="http://schemas.microsoft.com/office/drawing/2014/main" id="{278119C2-6369-4E56-1AE4-A0693B1176B8}"/>
                  </a:ext>
                </a:extLst>
              </p:cNvPr>
              <p:cNvSpPr txBox="1"/>
              <p:nvPr/>
            </p:nvSpPr>
            <p:spPr>
              <a:xfrm>
                <a:off x="3326351" y="4870181"/>
                <a:ext cx="138068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otham Medium" pitchFamily="50" charset="0"/>
                    <a:ea typeface="+mn-ea"/>
                    <a:cs typeface="Gotham Medium" pitchFamily="50" charset="0"/>
                  </a:rPr>
                  <a:t>x1</a:t>
                </a:r>
              </a:p>
            </p:txBody>
          </p:sp>
          <p:sp>
            <p:nvSpPr>
              <p:cNvPr id="135" name="CuadroTexto 134">
                <a:extLst>
                  <a:ext uri="{FF2B5EF4-FFF2-40B4-BE49-F238E27FC236}">
                    <a16:creationId xmlns:a16="http://schemas.microsoft.com/office/drawing/2014/main" id="{9B9B3933-2ECE-F570-F9C1-C70A3BB9801A}"/>
                  </a:ext>
                </a:extLst>
              </p:cNvPr>
              <p:cNvSpPr txBox="1"/>
              <p:nvPr/>
            </p:nvSpPr>
            <p:spPr>
              <a:xfrm>
                <a:off x="3124871" y="5299515"/>
                <a:ext cx="1845193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100" b="0" i="0" u="sng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otham Light" pitchFamily="50" charset="0"/>
                    <a:ea typeface="+mn-ea"/>
                    <a:cs typeface="Gotham Light" pitchFamily="50" charset="0"/>
                  </a:rPr>
                  <a:t>BOLSA</a:t>
                </a:r>
                <a:endParaRPr kumimoji="0" lang="es-ES" sz="1400" b="0" i="0" u="sng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Gotham Medium" pitchFamily="50" charset="0"/>
                  <a:ea typeface="+mn-ea"/>
                  <a:cs typeface="Gotham Medium" pitchFamily="50" charset="0"/>
                </a:endParaRPr>
              </a:p>
            </p:txBody>
          </p:sp>
        </p:grpSp>
        <p:grpSp>
          <p:nvGrpSpPr>
            <p:cNvPr id="136" name="Grupo 135">
              <a:extLst>
                <a:ext uri="{FF2B5EF4-FFF2-40B4-BE49-F238E27FC236}">
                  <a16:creationId xmlns:a16="http://schemas.microsoft.com/office/drawing/2014/main" id="{B19DD747-D0B3-0708-E9E5-7DF5F7C3D562}"/>
                </a:ext>
              </a:extLst>
            </p:cNvPr>
            <p:cNvGrpSpPr/>
            <p:nvPr/>
          </p:nvGrpSpPr>
          <p:grpSpPr>
            <a:xfrm>
              <a:off x="10734620" y="4780199"/>
              <a:ext cx="1845193" cy="690944"/>
              <a:chOff x="3124871" y="4870181"/>
              <a:chExt cx="1845193" cy="690944"/>
            </a:xfrm>
          </p:grpSpPr>
          <p:sp>
            <p:nvSpPr>
              <p:cNvPr id="137" name="CuadroTexto 136">
                <a:extLst>
                  <a:ext uri="{FF2B5EF4-FFF2-40B4-BE49-F238E27FC236}">
                    <a16:creationId xmlns:a16="http://schemas.microsoft.com/office/drawing/2014/main" id="{E4416677-5657-84EA-F4FA-2EC3A1B72018}"/>
                  </a:ext>
                </a:extLst>
              </p:cNvPr>
              <p:cNvSpPr txBox="1"/>
              <p:nvPr/>
            </p:nvSpPr>
            <p:spPr>
              <a:xfrm>
                <a:off x="3326351" y="4870181"/>
                <a:ext cx="138068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otham Medium" pitchFamily="50" charset="0"/>
                    <a:ea typeface="+mn-ea"/>
                    <a:cs typeface="Gotham Medium" pitchFamily="50" charset="0"/>
                  </a:rPr>
                  <a:t>x1</a:t>
                </a:r>
              </a:p>
            </p:txBody>
          </p:sp>
          <p:sp>
            <p:nvSpPr>
              <p:cNvPr id="138" name="CuadroTexto 137">
                <a:extLst>
                  <a:ext uri="{FF2B5EF4-FFF2-40B4-BE49-F238E27FC236}">
                    <a16:creationId xmlns:a16="http://schemas.microsoft.com/office/drawing/2014/main" id="{7DBC1529-F353-D808-5908-7A6CC8ACF384}"/>
                  </a:ext>
                </a:extLst>
              </p:cNvPr>
              <p:cNvSpPr txBox="1"/>
              <p:nvPr/>
            </p:nvSpPr>
            <p:spPr>
              <a:xfrm>
                <a:off x="3124871" y="5299515"/>
                <a:ext cx="1845193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100" b="0" i="0" u="sng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otham Light" pitchFamily="50" charset="0"/>
                    <a:ea typeface="+mn-ea"/>
                    <a:cs typeface="Gotham Light" pitchFamily="50" charset="0"/>
                  </a:rPr>
                  <a:t>COLETERO</a:t>
                </a:r>
                <a:endParaRPr kumimoji="0" lang="es-ES" sz="1400" b="0" i="0" u="sng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Gotham Medium" pitchFamily="50" charset="0"/>
                  <a:ea typeface="+mn-ea"/>
                  <a:cs typeface="Gotham Medium" pitchFamily="50" charset="0"/>
                </a:endParaRPr>
              </a:p>
            </p:txBody>
          </p:sp>
        </p:grp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4AC9BC7F-7DAC-AD18-B353-C3AE6E79D649}"/>
              </a:ext>
            </a:extLst>
          </p:cNvPr>
          <p:cNvGrpSpPr/>
          <p:nvPr/>
        </p:nvGrpSpPr>
        <p:grpSpPr>
          <a:xfrm>
            <a:off x="4993875" y="1323420"/>
            <a:ext cx="2755541" cy="4144675"/>
            <a:chOff x="4993875" y="1323420"/>
            <a:chExt cx="2755541" cy="4144675"/>
          </a:xfrm>
        </p:grpSpPr>
        <p:grpSp>
          <p:nvGrpSpPr>
            <p:cNvPr id="96" name="Grupo 95">
              <a:extLst>
                <a:ext uri="{FF2B5EF4-FFF2-40B4-BE49-F238E27FC236}">
                  <a16:creationId xmlns:a16="http://schemas.microsoft.com/office/drawing/2014/main" id="{1F44D4BA-4A0C-9B3C-F354-AD34106F7F70}"/>
                </a:ext>
              </a:extLst>
            </p:cNvPr>
            <p:cNvGrpSpPr/>
            <p:nvPr/>
          </p:nvGrpSpPr>
          <p:grpSpPr>
            <a:xfrm>
              <a:off x="5571096" y="1323420"/>
              <a:ext cx="1928679" cy="2372704"/>
              <a:chOff x="5571096" y="1323420"/>
              <a:chExt cx="1928679" cy="2372704"/>
            </a:xfrm>
          </p:grpSpPr>
          <p:sp>
            <p:nvSpPr>
              <p:cNvPr id="51" name="Rectangle 84">
                <a:extLst>
                  <a:ext uri="{FF2B5EF4-FFF2-40B4-BE49-F238E27FC236}">
                    <a16:creationId xmlns:a16="http://schemas.microsoft.com/office/drawing/2014/main" id="{13A40113-4BD5-6B68-54A9-F3514B8BCF03}"/>
                  </a:ext>
                </a:extLst>
              </p:cNvPr>
              <p:cNvSpPr/>
              <p:nvPr/>
            </p:nvSpPr>
            <p:spPr bwMode="gray">
              <a:xfrm>
                <a:off x="5699775" y="1323420"/>
                <a:ext cx="1800000" cy="180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21861" tIns="60931" rIns="121861" bIns="60931" anchor="ctr"/>
              <a:lstStyle/>
              <a:p>
                <a:pPr marL="0" marR="0" lvl="0" indent="0" algn="ctr" defTabSz="60910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otham Medium" pitchFamily="50" charset="0"/>
                    <a:ea typeface="+mn-ea"/>
                    <a:cs typeface="Gotham Medium" pitchFamily="50" charset="0"/>
                  </a:rPr>
                  <a:t>1 PRODUCTO</a:t>
                </a:r>
              </a:p>
            </p:txBody>
          </p:sp>
          <p:sp>
            <p:nvSpPr>
              <p:cNvPr id="77" name="Rectangle 84">
                <a:extLst>
                  <a:ext uri="{FF2B5EF4-FFF2-40B4-BE49-F238E27FC236}">
                    <a16:creationId xmlns:a16="http://schemas.microsoft.com/office/drawing/2014/main" id="{AF36364A-5424-D274-B0DE-40D670614F7E}"/>
                  </a:ext>
                </a:extLst>
              </p:cNvPr>
              <p:cNvSpPr/>
              <p:nvPr/>
            </p:nvSpPr>
            <p:spPr bwMode="gray">
              <a:xfrm>
                <a:off x="5571096" y="3507043"/>
                <a:ext cx="1871975" cy="189081"/>
              </a:xfrm>
              <a:prstGeom prst="rect">
                <a:avLst/>
              </a:prstGeom>
              <a:solidFill>
                <a:srgbClr val="FDC7C7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21861" tIns="60931" rIns="121861" bIns="60931" anchor="ctr"/>
              <a:lstStyle/>
              <a:p>
                <a:pPr marL="0" marR="0" lvl="0" indent="0" algn="ctr" defTabSz="60910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otham Medium" pitchFamily="50" charset="0"/>
                    <a:ea typeface="+mn-ea"/>
                    <a:cs typeface="Gotham Medium" pitchFamily="50" charset="0"/>
                  </a:rPr>
                  <a:t>6 TICKETS</a:t>
                </a:r>
              </a:p>
            </p:txBody>
          </p:sp>
        </p:grpSp>
        <p:pic>
          <p:nvPicPr>
            <p:cNvPr id="64" name="Imagen 63">
              <a:extLst>
                <a:ext uri="{FF2B5EF4-FFF2-40B4-BE49-F238E27FC236}">
                  <a16:creationId xmlns:a16="http://schemas.microsoft.com/office/drawing/2014/main" id="{F9D74742-CA49-C614-46E2-2B710033CB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4614" r="89906">
                          <a14:foregroundMark x1="21846" y1="54884" x2="8075" y2="57442"/>
                          <a14:foregroundMark x1="4614" y1="50000" x2="5119" y2="56279"/>
                          <a14:foregroundMark x1="56453" y1="14884" x2="61067" y2="13023"/>
                          <a14:foregroundMark x1="55588" y1="56744" x2="49243" y2="67674"/>
                          <a14:foregroundMark x1="38717" y1="42093" x2="39221" y2="74186"/>
                          <a14:foregroundMark x1="39221" y1="74186" x2="41673" y2="79767"/>
                          <a14:foregroundMark x1="20260" y1="73023" x2="10815" y2="73023"/>
                          <a14:foregroundMark x1="42682" y1="84186" x2="39366" y2="71628"/>
                          <a14:foregroundMark x1="38933" y1="71628" x2="42394" y2="85581"/>
                          <a14:foregroundMark x1="42394" y1="85581" x2="42538" y2="84884"/>
                          <a14:foregroundMark x1="42538" y1="84884" x2="37996" y2="81628"/>
                          <a14:foregroundMark x1="54939" y1="50233" x2="58039" y2="50000"/>
                          <a14:foregroundMark x1="7570" y1="51628" x2="22278" y2="42791"/>
                          <a14:foregroundMark x1="22278" y1="42791" x2="22350" y2="42791"/>
                        </a14:backgroundRemoval>
                      </a14:imgEffect>
                    </a14:imgLayer>
                  </a14:imgProps>
                </a:ext>
              </a:extLst>
            </a:blip>
            <a:srcRect r="68991"/>
            <a:stretch>
              <a:fillRect/>
            </a:stretch>
          </p:blipFill>
          <p:spPr>
            <a:xfrm>
              <a:off x="5364033" y="3665278"/>
              <a:ext cx="1192915" cy="1192672"/>
            </a:xfrm>
            <a:prstGeom prst="rect">
              <a:avLst/>
            </a:prstGeom>
          </p:spPr>
        </p:pic>
        <p:pic>
          <p:nvPicPr>
            <p:cNvPr id="66" name="Imagen 65" descr="Una taza de cafe&#10;&#10;El contenido generado por IA puede ser incorrecto.">
              <a:extLst>
                <a:ext uri="{FF2B5EF4-FFF2-40B4-BE49-F238E27FC236}">
                  <a16:creationId xmlns:a16="http://schemas.microsoft.com/office/drawing/2014/main" id="{6747D569-FF34-F48B-844C-CE98D16162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95" t="28203" r="35539" b="17892"/>
            <a:stretch/>
          </p:blipFill>
          <p:spPr>
            <a:xfrm>
              <a:off x="6507083" y="3897755"/>
              <a:ext cx="536754" cy="856860"/>
            </a:xfrm>
            <a:prstGeom prst="rect">
              <a:avLst/>
            </a:prstGeom>
          </p:spPr>
        </p:pic>
        <p:grpSp>
          <p:nvGrpSpPr>
            <p:cNvPr id="109" name="Grupo 108">
              <a:extLst>
                <a:ext uri="{FF2B5EF4-FFF2-40B4-BE49-F238E27FC236}">
                  <a16:creationId xmlns:a16="http://schemas.microsoft.com/office/drawing/2014/main" id="{03DD2931-0D70-D238-C47C-C557D45980AF}"/>
                </a:ext>
              </a:extLst>
            </p:cNvPr>
            <p:cNvGrpSpPr/>
            <p:nvPr/>
          </p:nvGrpSpPr>
          <p:grpSpPr>
            <a:xfrm>
              <a:off x="4993875" y="4777151"/>
              <a:ext cx="1845193" cy="690944"/>
              <a:chOff x="3124871" y="4870181"/>
              <a:chExt cx="1845193" cy="690944"/>
            </a:xfrm>
          </p:grpSpPr>
          <p:sp>
            <p:nvSpPr>
              <p:cNvPr id="110" name="CuadroTexto 109">
                <a:extLst>
                  <a:ext uri="{FF2B5EF4-FFF2-40B4-BE49-F238E27FC236}">
                    <a16:creationId xmlns:a16="http://schemas.microsoft.com/office/drawing/2014/main" id="{57D41B64-76A7-0712-8B9E-3AC65338502C}"/>
                  </a:ext>
                </a:extLst>
              </p:cNvPr>
              <p:cNvSpPr txBox="1"/>
              <p:nvPr/>
            </p:nvSpPr>
            <p:spPr>
              <a:xfrm>
                <a:off x="3326351" y="4870181"/>
                <a:ext cx="138068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otham Medium" pitchFamily="50" charset="0"/>
                    <a:ea typeface="+mn-ea"/>
                    <a:cs typeface="Gotham Medium" pitchFamily="50" charset="0"/>
                  </a:rPr>
                  <a:t>x</a:t>
                </a:r>
                <a:r>
                  <a:rPr lang="es-ES" sz="2800">
                    <a:solidFill>
                      <a:prstClr val="black"/>
                    </a:solidFill>
                    <a:latin typeface="Gotham Medium" pitchFamily="50" charset="0"/>
                    <a:cs typeface="Gotham Medium" pitchFamily="50" charset="0"/>
                  </a:rPr>
                  <a:t>3</a:t>
                </a:r>
                <a:endParaRPr kumimoji="0" lang="es-E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otham Medium" pitchFamily="50" charset="0"/>
                  <a:ea typeface="+mn-ea"/>
                  <a:cs typeface="Gotham Medium" pitchFamily="50" charset="0"/>
                </a:endParaRPr>
              </a:p>
            </p:txBody>
          </p:sp>
          <p:sp>
            <p:nvSpPr>
              <p:cNvPr id="111" name="CuadroTexto 110">
                <a:extLst>
                  <a:ext uri="{FF2B5EF4-FFF2-40B4-BE49-F238E27FC236}">
                    <a16:creationId xmlns:a16="http://schemas.microsoft.com/office/drawing/2014/main" id="{0ADE64F9-B5CA-69FD-C3B1-E27A6735BCF9}"/>
                  </a:ext>
                </a:extLst>
              </p:cNvPr>
              <p:cNvSpPr txBox="1"/>
              <p:nvPr/>
            </p:nvSpPr>
            <p:spPr>
              <a:xfrm>
                <a:off x="3124871" y="5299515"/>
                <a:ext cx="1845193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100" b="0" i="0" u="sng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otham Light" pitchFamily="50" charset="0"/>
                    <a:ea typeface="+mn-ea"/>
                    <a:cs typeface="Gotham Light" pitchFamily="50" charset="0"/>
                  </a:rPr>
                  <a:t>SAMPLING</a:t>
                </a:r>
                <a:endParaRPr kumimoji="0" lang="es-ES" sz="1400" b="0" i="0" u="sng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Gotham Medium" pitchFamily="50" charset="0"/>
                  <a:ea typeface="+mn-ea"/>
                  <a:cs typeface="Gotham Medium" pitchFamily="50" charset="0"/>
                </a:endParaRPr>
              </a:p>
            </p:txBody>
          </p:sp>
        </p:grpSp>
        <p:grpSp>
          <p:nvGrpSpPr>
            <p:cNvPr id="112" name="Grupo 111">
              <a:extLst>
                <a:ext uri="{FF2B5EF4-FFF2-40B4-BE49-F238E27FC236}">
                  <a16:creationId xmlns:a16="http://schemas.microsoft.com/office/drawing/2014/main" id="{EF3BB749-D96B-1339-F232-4C6B566B913E}"/>
                </a:ext>
              </a:extLst>
            </p:cNvPr>
            <p:cNvGrpSpPr/>
            <p:nvPr/>
          </p:nvGrpSpPr>
          <p:grpSpPr>
            <a:xfrm>
              <a:off x="5904223" y="4738413"/>
              <a:ext cx="1845193" cy="690944"/>
              <a:chOff x="3124871" y="4870181"/>
              <a:chExt cx="1845193" cy="690944"/>
            </a:xfrm>
          </p:grpSpPr>
          <p:sp>
            <p:nvSpPr>
              <p:cNvPr id="113" name="CuadroTexto 112">
                <a:extLst>
                  <a:ext uri="{FF2B5EF4-FFF2-40B4-BE49-F238E27FC236}">
                    <a16:creationId xmlns:a16="http://schemas.microsoft.com/office/drawing/2014/main" id="{95EA530E-F5B5-C683-28C4-0B66913ABAE2}"/>
                  </a:ext>
                </a:extLst>
              </p:cNvPr>
              <p:cNvSpPr txBox="1"/>
              <p:nvPr/>
            </p:nvSpPr>
            <p:spPr>
              <a:xfrm>
                <a:off x="3326351" y="4870181"/>
                <a:ext cx="138068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otham Medium" pitchFamily="50" charset="0"/>
                    <a:ea typeface="+mn-ea"/>
                    <a:cs typeface="Gotham Medium" pitchFamily="50" charset="0"/>
                  </a:rPr>
                  <a:t>x1</a:t>
                </a:r>
              </a:p>
            </p:txBody>
          </p:sp>
          <p:sp>
            <p:nvSpPr>
              <p:cNvPr id="114" name="CuadroTexto 113">
                <a:extLst>
                  <a:ext uri="{FF2B5EF4-FFF2-40B4-BE49-F238E27FC236}">
                    <a16:creationId xmlns:a16="http://schemas.microsoft.com/office/drawing/2014/main" id="{ACF63086-1F2F-FE11-7AD4-289E5BB8FEA5}"/>
                  </a:ext>
                </a:extLst>
              </p:cNvPr>
              <p:cNvSpPr txBox="1"/>
              <p:nvPr/>
            </p:nvSpPr>
            <p:spPr>
              <a:xfrm>
                <a:off x="3124871" y="5299515"/>
                <a:ext cx="1845193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100" b="0" i="0" u="sng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otham Light" pitchFamily="50" charset="0"/>
                    <a:ea typeface="+mn-ea"/>
                    <a:cs typeface="Gotham Light" pitchFamily="50" charset="0"/>
                  </a:rPr>
                  <a:t>DELUXE</a:t>
                </a:r>
                <a:endParaRPr kumimoji="0" lang="es-ES" sz="1400" b="0" i="0" u="sng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Gotham Medium" pitchFamily="50" charset="0"/>
                  <a:ea typeface="+mn-ea"/>
                  <a:cs typeface="Gotham Medium" pitchFamily="50" charset="0"/>
                </a:endParaRPr>
              </a:p>
            </p:txBody>
          </p:sp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5BAEAB7-A844-7ECB-C881-CEBBE21BA8B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5573487" y="1563915"/>
              <a:ext cx="1872343" cy="1894115"/>
            </a:xfrm>
            <a:prstGeom prst="rect">
              <a:avLst/>
            </a:prstGeom>
          </p:spPr>
        </p:pic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1025FBA5-6976-DBE9-5C96-1DE663846CDB}"/>
              </a:ext>
            </a:extLst>
          </p:cNvPr>
          <p:cNvGrpSpPr/>
          <p:nvPr/>
        </p:nvGrpSpPr>
        <p:grpSpPr>
          <a:xfrm>
            <a:off x="252496" y="1079965"/>
            <a:ext cx="1547741" cy="4478313"/>
            <a:chOff x="252496" y="1079965"/>
            <a:chExt cx="1547741" cy="4478313"/>
          </a:xfrm>
        </p:grpSpPr>
        <p:grpSp>
          <p:nvGrpSpPr>
            <p:cNvPr id="94" name="Grupo 93">
              <a:extLst>
                <a:ext uri="{FF2B5EF4-FFF2-40B4-BE49-F238E27FC236}">
                  <a16:creationId xmlns:a16="http://schemas.microsoft.com/office/drawing/2014/main" id="{41B84490-52D5-FAB3-1FD9-0C5EC6CEF970}"/>
                </a:ext>
              </a:extLst>
            </p:cNvPr>
            <p:cNvGrpSpPr/>
            <p:nvPr/>
          </p:nvGrpSpPr>
          <p:grpSpPr>
            <a:xfrm>
              <a:off x="252496" y="1079965"/>
              <a:ext cx="1547741" cy="4478313"/>
              <a:chOff x="252496" y="1079965"/>
              <a:chExt cx="1547741" cy="4478313"/>
            </a:xfrm>
          </p:grpSpPr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79E2A1DD-863C-0B0A-F8CC-D2A3926A2A17}"/>
                  </a:ext>
                </a:extLst>
              </p:cNvPr>
              <p:cNvSpPr txBox="1"/>
              <p:nvPr/>
            </p:nvSpPr>
            <p:spPr>
              <a:xfrm>
                <a:off x="252496" y="5296668"/>
                <a:ext cx="1547741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100" b="0" i="0" u="sng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otham Light" pitchFamily="50" charset="0"/>
                    <a:ea typeface="+mn-ea"/>
                    <a:cs typeface="Gotham Light" pitchFamily="50" charset="0"/>
                  </a:rPr>
                  <a:t>SAMPLINGS</a:t>
                </a:r>
                <a:endParaRPr kumimoji="0" lang="es-ES" sz="1400" b="0" i="0" u="sng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Gotham Medium" pitchFamily="50" charset="0"/>
                  <a:ea typeface="+mn-ea"/>
                  <a:cs typeface="Gotham Medium" pitchFamily="50" charset="0"/>
                </a:endParaRPr>
              </a:p>
            </p:txBody>
          </p:sp>
          <p:pic>
            <p:nvPicPr>
              <p:cNvPr id="40" name="Imagen 39" descr="Una mujer parada al lado de un escritorio&#10;&#10;El contenido generado por IA puede ser incorrecto.">
                <a:extLst>
                  <a:ext uri="{FF2B5EF4-FFF2-40B4-BE49-F238E27FC236}">
                    <a16:creationId xmlns:a16="http://schemas.microsoft.com/office/drawing/2014/main" id="{F0ECAF87-8BB8-6DD5-EF6F-61E1FA2F46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22" t="-85" r="141" b="6624"/>
              <a:stretch/>
            </p:blipFill>
            <p:spPr>
              <a:xfrm>
                <a:off x="272846" y="1312006"/>
                <a:ext cx="1517385" cy="2201296"/>
              </a:xfrm>
              <a:prstGeom prst="rect">
                <a:avLst/>
              </a:prstGeom>
            </p:spPr>
          </p:pic>
          <p:sp>
            <p:nvSpPr>
              <p:cNvPr id="46" name="Rectangle 84">
                <a:extLst>
                  <a:ext uri="{FF2B5EF4-FFF2-40B4-BE49-F238E27FC236}">
                    <a16:creationId xmlns:a16="http://schemas.microsoft.com/office/drawing/2014/main" id="{85BBDAD2-A95B-949E-049A-496C92DC7CF3}"/>
                  </a:ext>
                </a:extLst>
              </p:cNvPr>
              <p:cNvSpPr/>
              <p:nvPr/>
            </p:nvSpPr>
            <p:spPr bwMode="gray">
              <a:xfrm>
                <a:off x="265351" y="1079965"/>
                <a:ext cx="1534886" cy="19371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21861" tIns="60931" rIns="121861" bIns="60931" anchor="ctr"/>
              <a:lstStyle/>
              <a:p>
                <a:pPr marL="0" marR="0" lvl="0" indent="0" algn="ctr" defTabSz="60910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otham Medium" pitchFamily="50" charset="0"/>
                    <a:ea typeface="+mn-ea"/>
                    <a:cs typeface="Gotham Medium" pitchFamily="50" charset="0"/>
                  </a:rPr>
                  <a:t>DIAGNOSTICO</a:t>
                </a:r>
              </a:p>
            </p:txBody>
          </p:sp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977D0DF6-3D50-87F9-1C07-229318A90445}"/>
                  </a:ext>
                </a:extLst>
              </p:cNvPr>
              <p:cNvSpPr txBox="1"/>
              <p:nvPr/>
            </p:nvSpPr>
            <p:spPr>
              <a:xfrm>
                <a:off x="252496" y="4868985"/>
                <a:ext cx="138068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otham Medium" pitchFamily="50" charset="0"/>
                    <a:ea typeface="+mn-ea"/>
                    <a:cs typeface="Gotham Medium" pitchFamily="50" charset="0"/>
                  </a:rPr>
                  <a:t>x2</a:t>
                </a:r>
              </a:p>
            </p:txBody>
          </p:sp>
          <p:sp>
            <p:nvSpPr>
              <p:cNvPr id="75" name="Rectangle 84">
                <a:extLst>
                  <a:ext uri="{FF2B5EF4-FFF2-40B4-BE49-F238E27FC236}">
                    <a16:creationId xmlns:a16="http://schemas.microsoft.com/office/drawing/2014/main" id="{07447C12-C4C4-794A-4197-0CC2C837DE2F}"/>
                  </a:ext>
                </a:extLst>
              </p:cNvPr>
              <p:cNvSpPr/>
              <p:nvPr/>
            </p:nvSpPr>
            <p:spPr bwMode="gray">
              <a:xfrm>
                <a:off x="265351" y="3504724"/>
                <a:ext cx="1534886" cy="193719"/>
              </a:xfrm>
              <a:prstGeom prst="rect">
                <a:avLst/>
              </a:prstGeom>
              <a:solidFill>
                <a:srgbClr val="FDC7C7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21861" tIns="60931" rIns="121861" bIns="60931" anchor="ctr"/>
              <a:lstStyle/>
              <a:p>
                <a:pPr marL="0" marR="0" lvl="0" indent="0" algn="ctr" defTabSz="60910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otham Medium" pitchFamily="50" charset="0"/>
                    <a:ea typeface="+mn-ea"/>
                    <a:cs typeface="Gotham Medium" pitchFamily="50" charset="0"/>
                  </a:rPr>
                  <a:t>8 DIAGNOSTICOS</a:t>
                </a:r>
              </a:p>
            </p:txBody>
          </p:sp>
        </p:grpSp>
        <p:pic>
          <p:nvPicPr>
            <p:cNvPr id="32" name="Imagen 31">
              <a:extLst>
                <a:ext uri="{FF2B5EF4-FFF2-40B4-BE49-F238E27FC236}">
                  <a16:creationId xmlns:a16="http://schemas.microsoft.com/office/drawing/2014/main" id="{C7AA8F77-0B8C-AABA-D477-53CE518EFA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13099" y="3848867"/>
              <a:ext cx="822047" cy="1027558"/>
            </a:xfrm>
            <a:prstGeom prst="rect">
              <a:avLst/>
            </a:prstGeom>
          </p:spPr>
        </p:pic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BB8473BD-1D16-D40B-8E10-77F65E0D4B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5484" b="98710" l="6855" r="97581">
                          <a14:foregroundMark x1="6855" y1="18387" x2="6855" y2="18387"/>
                          <a14:foregroundMark x1="56855" y1="5484" x2="56855" y2="5484"/>
                          <a14:foregroundMark x1="92742" y1="80968" x2="92742" y2="80968"/>
                          <a14:foregroundMark x1="48387" y1="93548" x2="48387" y2="93548"/>
                          <a14:foregroundMark x1="35081" y1="99032" x2="35081" y2="99032"/>
                          <a14:foregroundMark x1="97581" y1="82581" x2="97581" y2="8258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911598">
              <a:off x="770023" y="3865083"/>
              <a:ext cx="837252" cy="10465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537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4B23A4ADD8034088855EA04DAECA8F" ma:contentTypeVersion="520" ma:contentTypeDescription="Create a new document." ma:contentTypeScope="" ma:versionID="77ed5ef8a24b8a3d056de9bd9c5ebb8e">
  <xsd:schema xmlns:xsd="http://www.w3.org/2001/XMLSchema" xmlns:xs="http://www.w3.org/2001/XMLSchema" xmlns:p="http://schemas.microsoft.com/office/2006/metadata/properties" xmlns:ns1="http://schemas.microsoft.com/sharepoint/v3" xmlns:ns2="9f145a9b-7385-47f3-bb8e-024ca9edff6d" xmlns:ns3="058e45d9-078d-4a89-9502-b14edcf5f8f0" targetNamespace="http://schemas.microsoft.com/office/2006/metadata/properties" ma:root="true" ma:fieldsID="7068790e5618852c2f4e607561d537f5" ns1:_="" ns2:_="" ns3:_="">
    <xsd:import namespace="http://schemas.microsoft.com/sharepoint/v3"/>
    <xsd:import namespace="9f145a9b-7385-47f3-bb8e-024ca9edff6d"/>
    <xsd:import namespace="058e45d9-078d-4a89-9502-b14edcf5f8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ArchiverLinkFileType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145a9b-7385-47f3-bb8e-024ca9edff6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95695907-6fe8-4d6a-bae9-9d62cd25b83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rchiverLinkFileType" ma:index="25" nillable="true" ma:displayName="ArchiverLinkFileType" ma:hidden="true" ma:internalName="ArchiverLinkFileTyp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8e45d9-078d-4a89-9502-b14edcf5f8f0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fedf31c1-b79d-4fe7-b89a-fd8a5e26a6ed}" ma:internalName="TaxCatchAll" ma:showField="CatchAllData" ma:web="058e45d9-078d-4a89-9502-b14edcf5f8f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9f145a9b-7385-47f3-bb8e-024ca9edff6d">
      <Terms xmlns="http://schemas.microsoft.com/office/infopath/2007/PartnerControls"/>
    </lcf76f155ced4ddcb4097134ff3c332f>
    <_ip_UnifiedCompliancePolicyProperties xmlns="http://schemas.microsoft.com/sharepoint/v3" xsi:nil="true"/>
    <TaxCatchAll xmlns="058e45d9-078d-4a89-9502-b14edcf5f8f0" xsi:nil="true"/>
    <ArchiverLinkFileType xmlns="9f145a9b-7385-47f3-bb8e-024ca9edff6d" xsi:nil="true"/>
  </documentManagement>
</p:properties>
</file>

<file path=customXml/itemProps1.xml><?xml version="1.0" encoding="utf-8"?>
<ds:datastoreItem xmlns:ds="http://schemas.openxmlformats.org/officeDocument/2006/customXml" ds:itemID="{2CF5AC3B-54F0-4094-8F2E-C651F7C8F313}"/>
</file>

<file path=customXml/itemProps2.xml><?xml version="1.0" encoding="utf-8"?>
<ds:datastoreItem xmlns:ds="http://schemas.openxmlformats.org/officeDocument/2006/customXml" ds:itemID="{CCD62DEA-0C2E-40DD-BD21-5613F7B52CEF}"/>
</file>

<file path=customXml/itemProps3.xml><?xml version="1.0" encoding="utf-8"?>
<ds:datastoreItem xmlns:ds="http://schemas.openxmlformats.org/officeDocument/2006/customXml" ds:itemID="{47AAED94-4382-480A-A520-6CC88A856EA2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</Words>
  <Application>Microsoft Office PowerPoint</Application>
  <PresentationFormat>Panorámica</PresentationFormat>
  <Paragraphs>80</Paragraphs>
  <Slides>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13" baseType="lpstr">
      <vt:lpstr>Aptos</vt:lpstr>
      <vt:lpstr>Aptos Display</vt:lpstr>
      <vt:lpstr>Arial</vt:lpstr>
      <vt:lpstr>Arial</vt:lpstr>
      <vt:lpstr>Calibri</vt:lpstr>
      <vt:lpstr>Gotham Bold</vt:lpstr>
      <vt:lpstr>Gotham Light</vt:lpstr>
      <vt:lpstr>Gotham Medium</vt:lpstr>
      <vt:lpstr>NarzissRegular</vt:lpstr>
      <vt:lpstr>Tema de Office</vt:lpstr>
      <vt:lpstr>Presentación de PowerPoint</vt:lpstr>
      <vt:lpstr>Presentación de PowerPoint</vt:lpstr>
      <vt:lpstr>Presentación de PowerPoint</vt:lpstr>
    </vt:vector>
  </TitlesOfParts>
  <Company>LOREAL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LOPEZ COLADO Maria</dc:creator>
  <cp:lastModifiedBy>LOPEZ COLADO Maria</cp:lastModifiedBy>
  <cp:revision>1</cp:revision>
  <dcterms:created xsi:type="dcterms:W3CDTF">2026-08-24T11:43:28Z</dcterms:created>
  <dcterms:modified xsi:type="dcterms:W3CDTF">2026-08-24T11:44:02Z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3b7177-c66c-4b22-a350-7ee86f9a1e74_Enabled">
    <vt:lpwstr>true</vt:lpwstr>
  </property>
  <property fmtid="{D5CDD505-2E9C-101B-9397-08002B2CF9AE}" pid="3" name="MSIP_Label_f43b7177-c66c-4b22-a350-7ee86f9a1e74_SetDate">
    <vt:lpwstr>2026-08-24T11:43:41Z</vt:lpwstr>
  </property>
  <property fmtid="{D5CDD505-2E9C-101B-9397-08002B2CF9AE}" pid="4" name="MSIP_Label_f43b7177-c66c-4b22-a350-7ee86f9a1e74_Method">
    <vt:lpwstr>Standard</vt:lpwstr>
  </property>
  <property fmtid="{D5CDD505-2E9C-101B-9397-08002B2CF9AE}" pid="5" name="MSIP_Label_f43b7177-c66c-4b22-a350-7ee86f9a1e74_Name">
    <vt:lpwstr>C1_Internal use</vt:lpwstr>
  </property>
  <property fmtid="{D5CDD505-2E9C-101B-9397-08002B2CF9AE}" pid="6" name="MSIP_Label_f43b7177-c66c-4b22-a350-7ee86f9a1e74_SiteId">
    <vt:lpwstr>e4e1abd9-eac7-4a71-ab52-da5c998aa7ba</vt:lpwstr>
  </property>
  <property fmtid="{D5CDD505-2E9C-101B-9397-08002B2CF9AE}" pid="7" name="MSIP_Label_f43b7177-c66c-4b22-a350-7ee86f9a1e74_ActionId">
    <vt:lpwstr>47aa5ed6-3c0b-4397-b74e-e3d3811ac93e</vt:lpwstr>
  </property>
  <property fmtid="{D5CDD505-2E9C-101B-9397-08002B2CF9AE}" pid="8" name="MSIP_Label_f43b7177-c66c-4b22-a350-7ee86f9a1e74_ContentBits">
    <vt:lpwstr>2</vt:lpwstr>
  </property>
  <property fmtid="{D5CDD505-2E9C-101B-9397-08002B2CF9AE}" pid="9" name="MSIP_Label_f43b7177-c66c-4b22-a350-7ee86f9a1e74_Tag">
    <vt:lpwstr>10, 3, 0, 1</vt:lpwstr>
  </property>
  <property fmtid="{D5CDD505-2E9C-101B-9397-08002B2CF9AE}" pid="10" name="ClassificationContentMarkingFooterLocations">
    <vt:lpwstr>Tema de Office:8</vt:lpwstr>
  </property>
  <property fmtid="{D5CDD505-2E9C-101B-9397-08002B2CF9AE}" pid="11" name="ClassificationContentMarkingFooterText">
    <vt:lpwstr>C1 - Internal use</vt:lpwstr>
  </property>
  <property fmtid="{D5CDD505-2E9C-101B-9397-08002B2CF9AE}" pid="12" name="ContentTypeId">
    <vt:lpwstr>0x010100204B23A4ADD8034088855EA04DAECA8F</vt:lpwstr>
  </property>
</Properties>
</file>