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6858000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7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0292CF-D235-47CF-B7D3-3D8853584723}" v="1" dt="2025-10-29T08:04:06.146"/>
    <p1510:client id="{22BBC87D-5E74-4561-A3FF-870DC286685F}" v="398" dt="2025-10-29T12:12:46.868"/>
    <p1510:client id="{D1ECBA14-27AF-474F-99FF-93C7531B70C3}" v="30" dt="2025-10-28T18:07:25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5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ER Natalia" userId="bdc3bbdd-d997-44c6-93bd-f25cda0c325f" providerId="ADAL" clId="{28BC2907-E08A-4AA8-9EA5-A619E22C681E}"/>
    <pc:docChg chg="delSld delSection modSection">
      <pc:chgData name="MOLLER Natalia" userId="bdc3bbdd-d997-44c6-93bd-f25cda0c325f" providerId="ADAL" clId="{28BC2907-E08A-4AA8-9EA5-A619E22C681E}" dt="2025-10-29T13:56:43.128" v="1" actId="17851"/>
      <pc:docMkLst>
        <pc:docMk/>
      </pc:docMkLst>
      <pc:sldChg chg="del">
        <pc:chgData name="MOLLER Natalia" userId="bdc3bbdd-d997-44c6-93bd-f25cda0c325f" providerId="ADAL" clId="{28BC2907-E08A-4AA8-9EA5-A619E22C681E}" dt="2025-10-29T13:56:41.408" v="0" actId="18676"/>
        <pc:sldMkLst>
          <pc:docMk/>
          <pc:sldMk cId="181063671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51323"/>
            <a:ext cx="5829300" cy="56401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8508981"/>
            <a:ext cx="5143500" cy="39113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322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77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862524"/>
            <a:ext cx="1478756" cy="1372912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862524"/>
            <a:ext cx="4350544" cy="1372912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9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44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038864"/>
            <a:ext cx="5915025" cy="673893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0841548"/>
            <a:ext cx="5915025" cy="354384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8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4312617"/>
            <a:ext cx="2914650" cy="102790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4312617"/>
            <a:ext cx="2914650" cy="102790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04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62527"/>
            <a:ext cx="5915025" cy="313133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971359"/>
            <a:ext cx="2901255" cy="19463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917660"/>
            <a:ext cx="2901255" cy="87039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971359"/>
            <a:ext cx="2915543" cy="19463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917660"/>
            <a:ext cx="2915543" cy="87039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38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65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50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80029"/>
            <a:ext cx="2211884" cy="378010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332567"/>
            <a:ext cx="3471863" cy="115128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860131"/>
            <a:ext cx="2211884" cy="90039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8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80029"/>
            <a:ext cx="2211884" cy="378010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332567"/>
            <a:ext cx="3471863" cy="1151281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4860131"/>
            <a:ext cx="2211884" cy="900399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89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862527"/>
            <a:ext cx="5915025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4312617"/>
            <a:ext cx="5915025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5015410"/>
            <a:ext cx="1543050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017871-6515-4AE7-8F32-6B34CC638EC9}" type="datetimeFigureOut">
              <a:rPr lang="es-ES" smtClean="0"/>
              <a:t>29/10/2025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5015410"/>
            <a:ext cx="2314575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5015410"/>
            <a:ext cx="1543050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E41C8-B0E3-432A-A16C-3A1C9C3A6FC2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37BAB6-F69C-B3D7-86C9-9440BC69766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006725" y="15905547"/>
            <a:ext cx="876300" cy="12465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810">
                <a:solidFill>
                  <a:srgbClr val="008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C1 - Internal use</a:t>
            </a:r>
          </a:p>
        </p:txBody>
      </p:sp>
    </p:spTree>
    <p:extLst>
      <p:ext uri="{BB962C8B-B14F-4D97-AF65-F5344CB8AC3E}">
        <p14:creationId xmlns:p14="http://schemas.microsoft.com/office/powerpoint/2010/main" val="408494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781FD416-D244-D96F-AEB0-2E72775A5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5" b="20289"/>
          <a:stretch/>
        </p:blipFill>
        <p:spPr>
          <a:xfrm>
            <a:off x="66104" y="5012543"/>
            <a:ext cx="6791072" cy="6276873"/>
          </a:xfrm>
          <a:prstGeom prst="rect">
            <a:avLst/>
          </a:prstGeom>
        </p:spPr>
      </p:pic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98F01833-A416-40DF-EA11-72ABEF99F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5" r="13999" b="92789"/>
          <a:stretch/>
        </p:blipFill>
        <p:spPr>
          <a:xfrm>
            <a:off x="1473652" y="221179"/>
            <a:ext cx="1814619" cy="100505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F2D2BAA-6789-51FC-7FD1-55E2E3A6F2A3}"/>
              </a:ext>
            </a:extLst>
          </p:cNvPr>
          <p:cNvSpPr/>
          <p:nvPr/>
        </p:nvSpPr>
        <p:spPr>
          <a:xfrm>
            <a:off x="3480940" y="358232"/>
            <a:ext cx="1973474" cy="86800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20" dirty="0">
                <a:solidFill>
                  <a:schemeClr val="tx1"/>
                </a:solidFill>
                <a:latin typeface="LOREAL Essentielle" pitchFamily="2" charset="0"/>
              </a:rPr>
              <a:t>LOGO SALON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AC57F8-78A3-FF2F-3F57-782731D174A7}"/>
              </a:ext>
            </a:extLst>
          </p:cNvPr>
          <p:cNvSpPr txBox="1"/>
          <p:nvPr/>
        </p:nvSpPr>
        <p:spPr>
          <a:xfrm>
            <a:off x="1" y="1518216"/>
            <a:ext cx="687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LOREAL_PRO Book" panose="00000800000000000000" pitchFamily="50" charset="0"/>
              </a:rPr>
              <a:t>Servicio de Color con extra de protección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2940ED7-A2A7-C544-2126-0A20DD3073CB}"/>
              </a:ext>
            </a:extLst>
          </p:cNvPr>
          <p:cNvCxnSpPr>
            <a:cxnSpLocks/>
          </p:cNvCxnSpPr>
          <p:nvPr/>
        </p:nvCxnSpPr>
        <p:spPr>
          <a:xfrm>
            <a:off x="241840" y="2023846"/>
            <a:ext cx="6478200" cy="0"/>
          </a:xfrm>
          <a:prstGeom prst="line">
            <a:avLst/>
          </a:prstGeom>
          <a:ln w="38100">
            <a:solidFill>
              <a:srgbClr val="D7BE8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C45041A-D656-777C-A892-EA801545775F}"/>
              </a:ext>
            </a:extLst>
          </p:cNvPr>
          <p:cNvGrpSpPr/>
          <p:nvPr/>
        </p:nvGrpSpPr>
        <p:grpSpPr>
          <a:xfrm>
            <a:off x="210767" y="2222436"/>
            <a:ext cx="6563877" cy="2089630"/>
            <a:chOff x="210767" y="2222436"/>
            <a:chExt cx="6563877" cy="2089630"/>
          </a:xfrm>
        </p:grpSpPr>
        <p:pic>
          <p:nvPicPr>
            <p:cNvPr id="11" name="Imagen 10" descr="Interfaz de usuario gráfica, Sitio web&#10;&#10;El contenido generado por IA puede ser incorrecto.">
              <a:extLst>
                <a:ext uri="{FF2B5EF4-FFF2-40B4-BE49-F238E27FC236}">
                  <a16:creationId xmlns:a16="http://schemas.microsoft.com/office/drawing/2014/main" id="{9A7C44D1-E3F8-25C6-A9CB-B393EB38C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2" t="22013" r="6684" b="69191"/>
            <a:stretch/>
          </p:blipFill>
          <p:spPr>
            <a:xfrm>
              <a:off x="210767" y="2222436"/>
              <a:ext cx="4547275" cy="2089630"/>
            </a:xfrm>
            <a:prstGeom prst="rect">
              <a:avLst/>
            </a:prstGeom>
          </p:spPr>
        </p:pic>
        <p:pic>
          <p:nvPicPr>
            <p:cNvPr id="17" name="Imagen 16" descr="Interfaz de usuario gráfica, Sitio web&#10;&#10;El contenido generado por IA puede ser incorrecto.">
              <a:extLst>
                <a:ext uri="{FF2B5EF4-FFF2-40B4-BE49-F238E27FC236}">
                  <a16:creationId xmlns:a16="http://schemas.microsoft.com/office/drawing/2014/main" id="{ABD505BE-2405-864F-13F8-2D96E01E3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41" t="33602" r="8076" b="58321"/>
            <a:stretch/>
          </p:blipFill>
          <p:spPr>
            <a:xfrm>
              <a:off x="4378614" y="2307877"/>
              <a:ext cx="2396030" cy="1918747"/>
            </a:xfrm>
            <a:prstGeom prst="rect">
              <a:avLst/>
            </a:prstGeom>
          </p:spPr>
        </p:pic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580C44B-078E-D582-E16E-D12E866F1450}"/>
                </a:ext>
              </a:extLst>
            </p:cNvPr>
            <p:cNvSpPr/>
            <p:nvPr/>
          </p:nvSpPr>
          <p:spPr>
            <a:xfrm>
              <a:off x="210768" y="2617936"/>
              <a:ext cx="359556" cy="5425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028C040-5152-CA28-198E-C7DD4FF81361}"/>
                </a:ext>
              </a:extLst>
            </p:cNvPr>
            <p:cNvSpPr/>
            <p:nvPr/>
          </p:nvSpPr>
          <p:spPr>
            <a:xfrm>
              <a:off x="1745243" y="2617935"/>
              <a:ext cx="359555" cy="1039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4E8165E6-F6BE-4054-C03A-5E299FDFF5E5}"/>
                </a:ext>
              </a:extLst>
            </p:cNvPr>
            <p:cNvSpPr/>
            <p:nvPr/>
          </p:nvSpPr>
          <p:spPr>
            <a:xfrm>
              <a:off x="4019059" y="2747352"/>
              <a:ext cx="359555" cy="910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B9A2A8B-345B-54B0-9288-FAB34B3AA931}"/>
                </a:ext>
              </a:extLst>
            </p:cNvPr>
            <p:cNvSpPr/>
            <p:nvPr/>
          </p:nvSpPr>
          <p:spPr>
            <a:xfrm>
              <a:off x="2543757" y="2682643"/>
              <a:ext cx="359555" cy="477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21648A9-E941-B06A-999C-47F6A78ED373}"/>
                </a:ext>
              </a:extLst>
            </p:cNvPr>
            <p:cNvSpPr/>
            <p:nvPr/>
          </p:nvSpPr>
          <p:spPr>
            <a:xfrm>
              <a:off x="4637795" y="2682643"/>
              <a:ext cx="359555" cy="4777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19077A5A-47F6-FA15-C0A6-3B040C32C060}"/>
                </a:ext>
              </a:extLst>
            </p:cNvPr>
            <p:cNvSpPr/>
            <p:nvPr/>
          </p:nvSpPr>
          <p:spPr>
            <a:xfrm>
              <a:off x="6038945" y="2671911"/>
              <a:ext cx="465950" cy="8321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1214ECE7-E776-9093-066C-A22F5A9D589F}"/>
                </a:ext>
              </a:extLst>
            </p:cNvPr>
            <p:cNvSpPr/>
            <p:nvPr/>
          </p:nvSpPr>
          <p:spPr>
            <a:xfrm>
              <a:off x="6189858" y="3504024"/>
              <a:ext cx="315037" cy="854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20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93DC2E8-A3CB-D96A-E22E-843F0094275E}"/>
              </a:ext>
            </a:extLst>
          </p:cNvPr>
          <p:cNvSpPr txBox="1"/>
          <p:nvPr/>
        </p:nvSpPr>
        <p:spPr>
          <a:xfrm>
            <a:off x="1543798" y="4533314"/>
            <a:ext cx="3770404" cy="38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highlight>
                  <a:srgbClr val="000000"/>
                </a:highlight>
                <a:latin typeface="LOREAL_PRO_OFFICE" panose="00000500000000000000" pitchFamily="2" charset="0"/>
              </a:rPr>
              <a:t>¡Atrévete a cambiar tu look!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EA902F0-0865-36BC-DFFE-0DC18AB5802B}"/>
              </a:ext>
            </a:extLst>
          </p:cNvPr>
          <p:cNvSpPr/>
          <p:nvPr/>
        </p:nvSpPr>
        <p:spPr>
          <a:xfrm>
            <a:off x="3648852" y="5406326"/>
            <a:ext cx="2623537" cy="1817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77CA512-091F-2E67-F2C2-0C3D81FEF84E}"/>
              </a:ext>
            </a:extLst>
          </p:cNvPr>
          <p:cNvSpPr txBox="1"/>
          <p:nvPr/>
        </p:nvSpPr>
        <p:spPr>
          <a:xfrm>
            <a:off x="3648852" y="5198734"/>
            <a:ext cx="2129620" cy="62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latin typeface="LOREAL_PRO Book" panose="00000800000000000000" pitchFamily="50" charset="0"/>
              </a:rPr>
              <a:t>Pide el Boost anti-rotura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A9D6E2E-6EE7-FF4E-19F3-B0C8BBFA48C2}"/>
              </a:ext>
            </a:extLst>
          </p:cNvPr>
          <p:cNvSpPr txBox="1"/>
          <p:nvPr/>
        </p:nvSpPr>
        <p:spPr>
          <a:xfrm>
            <a:off x="3648852" y="5897075"/>
            <a:ext cx="2977983" cy="1280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20" dirty="0">
                <a:latin typeface="LOREAL Essentielle" pitchFamily="2" charset="0"/>
              </a:rPr>
              <a:t>Antes de cualquier servicio de Color protegemos tu cabello para un </a:t>
            </a:r>
            <a:r>
              <a:rPr lang="es-ES" sz="1620" b="1" dirty="0">
                <a:latin typeface="LOREAL Essentielle" pitchFamily="2" charset="0"/>
              </a:rPr>
              <a:t>resultado de color 100% fiel al tono y con un -87% de rotura.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9CA8A79-197B-0284-07D1-5394964D850B}"/>
              </a:ext>
            </a:extLst>
          </p:cNvPr>
          <p:cNvSpPr/>
          <p:nvPr/>
        </p:nvSpPr>
        <p:spPr>
          <a:xfrm>
            <a:off x="3707139" y="7431590"/>
            <a:ext cx="2071333" cy="412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2F847BE-C6EF-B149-A58D-82C37FDE924B}"/>
              </a:ext>
            </a:extLst>
          </p:cNvPr>
          <p:cNvSpPr txBox="1"/>
          <p:nvPr/>
        </p:nvSpPr>
        <p:spPr>
          <a:xfrm>
            <a:off x="3946122" y="7507764"/>
            <a:ext cx="2977983" cy="3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20" b="1" dirty="0">
                <a:solidFill>
                  <a:schemeClr val="bg1"/>
                </a:solidFill>
                <a:latin typeface="LOREAL_PRO_OFFICE" panose="00000500000000000000" pitchFamily="2" charset="0"/>
              </a:rPr>
              <a:t>PIDE TU CITA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A18CD066-FD4A-3826-A01A-050C901EE1E9}"/>
              </a:ext>
            </a:extLst>
          </p:cNvPr>
          <p:cNvSpPr/>
          <p:nvPr/>
        </p:nvSpPr>
        <p:spPr>
          <a:xfrm>
            <a:off x="231167" y="8474798"/>
            <a:ext cx="3037806" cy="1913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4B173E7-320B-CC66-758F-301594071B55}"/>
              </a:ext>
            </a:extLst>
          </p:cNvPr>
          <p:cNvSpPr txBox="1"/>
          <p:nvPr/>
        </p:nvSpPr>
        <p:spPr>
          <a:xfrm>
            <a:off x="1172817" y="8315142"/>
            <a:ext cx="2129620" cy="623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dirty="0">
                <a:latin typeface="LOREAL_PRO Book" panose="00000800000000000000" pitchFamily="50" charset="0"/>
              </a:rPr>
              <a:t>Mantén tu color perfecto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DBB7F6D-E9F6-CDFA-27FA-0AA881D18622}"/>
              </a:ext>
            </a:extLst>
          </p:cNvPr>
          <p:cNvSpPr txBox="1"/>
          <p:nvPr/>
        </p:nvSpPr>
        <p:spPr>
          <a:xfrm>
            <a:off x="338783" y="9028098"/>
            <a:ext cx="2977983" cy="104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620" dirty="0">
                <a:latin typeface="LOREAL Essentielle" pitchFamily="2" charset="0"/>
              </a:rPr>
              <a:t>Con el champú y mascarilla de Metal Detox, para un </a:t>
            </a:r>
            <a:r>
              <a:rPr lang="es-ES" sz="1620" b="1" dirty="0">
                <a:latin typeface="LOREAL Essentielle" pitchFamily="2" charset="0"/>
              </a:rPr>
              <a:t>cabello fuerte, nutrido y con más brillo.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276E379-B9DA-A749-D5DB-6A8D83207453}"/>
              </a:ext>
            </a:extLst>
          </p:cNvPr>
          <p:cNvSpPr/>
          <p:nvPr/>
        </p:nvSpPr>
        <p:spPr>
          <a:xfrm>
            <a:off x="1093389" y="10603911"/>
            <a:ext cx="2071333" cy="412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4B1CD23-F0DA-8EBD-F8E5-9B91B8C41CB7}"/>
              </a:ext>
            </a:extLst>
          </p:cNvPr>
          <p:cNvSpPr txBox="1"/>
          <p:nvPr/>
        </p:nvSpPr>
        <p:spPr>
          <a:xfrm>
            <a:off x="1332372" y="10680085"/>
            <a:ext cx="2977983" cy="3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" sz="1620" b="1" dirty="0">
                <a:solidFill>
                  <a:schemeClr val="bg1"/>
                </a:solidFill>
                <a:latin typeface="LOREAL_PRO_OFFICE" panose="00000500000000000000" pitchFamily="2" charset="0"/>
              </a:rPr>
              <a:t>¡LO QUIERO!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A8AFB0F-0DBE-8438-FB13-C43A6B539FB8}"/>
              </a:ext>
            </a:extLst>
          </p:cNvPr>
          <p:cNvSpPr/>
          <p:nvPr/>
        </p:nvSpPr>
        <p:spPr>
          <a:xfrm>
            <a:off x="2040925" y="6281661"/>
            <a:ext cx="1123798" cy="86950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2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40ECB6D-19C3-13E2-0A00-80ACED4C460B}"/>
              </a:ext>
            </a:extLst>
          </p:cNvPr>
          <p:cNvSpPr txBox="1"/>
          <p:nvPr/>
        </p:nvSpPr>
        <p:spPr>
          <a:xfrm>
            <a:off x="1792929" y="6243915"/>
            <a:ext cx="1668711" cy="570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ES" sz="1080" b="1" dirty="0">
                <a:latin typeface="LOREAL_PRO_OFFICE" panose="00000500000000000000" pitchFamily="2" charset="0"/>
              </a:rPr>
              <a:t>Neutraliza metales y protege el cuero cabelludo.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152A3C2-04A6-751A-2150-FD85599A4F7F}"/>
              </a:ext>
            </a:extLst>
          </p:cNvPr>
          <p:cNvSpPr txBox="1"/>
          <p:nvPr/>
        </p:nvSpPr>
        <p:spPr>
          <a:xfrm>
            <a:off x="48125" y="11703486"/>
            <a:ext cx="6791073" cy="68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LOREAL_PRO Book" panose="00000800000000000000" pitchFamily="50" charset="0"/>
              </a:rPr>
              <a:t>El cabello de tus sueños está a un paso de ti…</a:t>
            </a:r>
          </a:p>
          <a:p>
            <a:pPr algn="ctr"/>
            <a:r>
              <a:rPr lang="es-ES" dirty="0">
                <a:latin typeface="LOREAL_PRO Book" panose="00000800000000000000" pitchFamily="50" charset="0"/>
              </a:rPr>
              <a:t> ¡Ven y visita nuestro salón!</a:t>
            </a:r>
          </a:p>
        </p:txBody>
      </p:sp>
      <p:pic>
        <p:nvPicPr>
          <p:cNvPr id="42" name="Imagen 41" descr="Imagen que contiene peine, cepillo&#10;&#10;El contenido generado por IA puede ser incorrecto.">
            <a:extLst>
              <a:ext uri="{FF2B5EF4-FFF2-40B4-BE49-F238E27FC236}">
                <a16:creationId xmlns:a16="http://schemas.microsoft.com/office/drawing/2014/main" id="{E9B99299-9FC5-4033-0801-2C7C7CF25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12538544"/>
            <a:ext cx="6791073" cy="36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54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991F68860B14493C08031B9E4365B" ma:contentTypeVersion="17" ma:contentTypeDescription="Create a new document." ma:contentTypeScope="" ma:versionID="2436432f8133fa65048afe354876d79d">
  <xsd:schema xmlns:xsd="http://www.w3.org/2001/XMLSchema" xmlns:xs="http://www.w3.org/2001/XMLSchema" xmlns:p="http://schemas.microsoft.com/office/2006/metadata/properties" xmlns:ns2="75f27e34-57ae-4161-9fd3-315a0908613c" xmlns:ns3="e4c7754e-9e7a-4191-bef5-f35c0a679631" targetNamespace="http://schemas.microsoft.com/office/2006/metadata/properties" ma:root="true" ma:fieldsID="5262e9045951301d47b58556e44a486f" ns2:_="" ns3:_="">
    <xsd:import namespace="75f27e34-57ae-4161-9fd3-315a0908613c"/>
    <xsd:import namespace="e4c7754e-9e7a-4191-bef5-f35c0a679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ArchiverLinkFile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27e34-57ae-4161-9fd3-315a09086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5695907-6fe8-4d6a-bae9-9d62cd25b8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chiverLinkFileType" ma:index="23" nillable="true" ma:displayName="ArchiverLinkFileType" ma:hidden="true" ma:internalName="ArchiverLinkFileTyp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7754e-9e7a-4191-bef5-f35c0a67963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7974b2a-0ed7-4868-a9f4-04f869fea2a4}" ma:internalName="TaxCatchAll" ma:showField="CatchAllData" ma:web="e4c7754e-9e7a-4191-bef5-f35c0a679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c7754e-9e7a-4191-bef5-f35c0a679631" xsi:nil="true"/>
    <lcf76f155ced4ddcb4097134ff3c332f xmlns="75f27e34-57ae-4161-9fd3-315a0908613c">
      <Terms xmlns="http://schemas.microsoft.com/office/infopath/2007/PartnerControls"/>
    </lcf76f155ced4ddcb4097134ff3c332f>
    <ArchiverLinkFileType xmlns="75f27e34-57ae-4161-9fd3-315a0908613c" xsi:nil="true"/>
  </documentManagement>
</p:properties>
</file>

<file path=customXml/itemProps1.xml><?xml version="1.0" encoding="utf-8"?>
<ds:datastoreItem xmlns:ds="http://schemas.openxmlformats.org/officeDocument/2006/customXml" ds:itemID="{0746CA1A-74A6-4DCC-93AA-BB639911D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27e34-57ae-4161-9fd3-315a0908613c"/>
    <ds:schemaRef ds:uri="e4c7754e-9e7a-4191-bef5-f35c0a679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4803A-980E-40B7-ABF5-85C9CBB1C2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899D4-A075-409C-AD29-088278329D9F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e4c7754e-9e7a-4191-bef5-f35c0a679631"/>
    <ds:schemaRef ds:uri="75f27e34-57ae-4161-9fd3-315a0908613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107</Words>
  <Application>Microsoft Office PowerPoint</Application>
  <PresentationFormat>Personalizado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Arial</vt:lpstr>
      <vt:lpstr>LOREAL Essentielle</vt:lpstr>
      <vt:lpstr>LOREAL_PRO Book</vt:lpstr>
      <vt:lpstr>LOREAL_PRO_OFFICE</vt:lpstr>
      <vt:lpstr>Tema de Office</vt:lpstr>
      <vt:lpstr>Presentación de PowerPoint</vt:lpstr>
    </vt:vector>
  </TitlesOfParts>
  <Company>LOREAL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MARTINEZ Valentina</dc:creator>
  <cp:lastModifiedBy>MOLLER Natalia</cp:lastModifiedBy>
  <cp:revision>2</cp:revision>
  <dcterms:created xsi:type="dcterms:W3CDTF">2025-10-28T17:41:59Z</dcterms:created>
  <dcterms:modified xsi:type="dcterms:W3CDTF">2025-10-29T13:56:44Z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b7177-c66c-4b22-a350-7ee86f9a1e74_Enabled">
    <vt:lpwstr>true</vt:lpwstr>
  </property>
  <property fmtid="{D5CDD505-2E9C-101B-9397-08002B2CF9AE}" pid="3" name="MSIP_Label_f43b7177-c66c-4b22-a350-7ee86f9a1e74_SetDate">
    <vt:lpwstr>2025-10-28T17:50:37Z</vt:lpwstr>
  </property>
  <property fmtid="{D5CDD505-2E9C-101B-9397-08002B2CF9AE}" pid="4" name="MSIP_Label_f43b7177-c66c-4b22-a350-7ee86f9a1e74_Method">
    <vt:lpwstr>Standard</vt:lpwstr>
  </property>
  <property fmtid="{D5CDD505-2E9C-101B-9397-08002B2CF9AE}" pid="5" name="MSIP_Label_f43b7177-c66c-4b22-a350-7ee86f9a1e74_Name">
    <vt:lpwstr>C1_Internal use</vt:lpwstr>
  </property>
  <property fmtid="{D5CDD505-2E9C-101B-9397-08002B2CF9AE}" pid="6" name="MSIP_Label_f43b7177-c66c-4b22-a350-7ee86f9a1e74_SiteId">
    <vt:lpwstr>e4e1abd9-eac7-4a71-ab52-da5c998aa7ba</vt:lpwstr>
  </property>
  <property fmtid="{D5CDD505-2E9C-101B-9397-08002B2CF9AE}" pid="7" name="MSIP_Label_f43b7177-c66c-4b22-a350-7ee86f9a1e74_ActionId">
    <vt:lpwstr>39754894-564e-4e9a-adf9-c06f4386d983</vt:lpwstr>
  </property>
  <property fmtid="{D5CDD505-2E9C-101B-9397-08002B2CF9AE}" pid="8" name="MSIP_Label_f43b7177-c66c-4b22-a350-7ee86f9a1e74_ContentBits">
    <vt:lpwstr>2</vt:lpwstr>
  </property>
  <property fmtid="{D5CDD505-2E9C-101B-9397-08002B2CF9AE}" pid="9" name="MSIP_Label_f43b7177-c66c-4b22-a350-7ee86f9a1e74_Tag">
    <vt:lpwstr>10, 3, 0, 1</vt:lpwstr>
  </property>
  <property fmtid="{D5CDD505-2E9C-101B-9397-08002B2CF9AE}" pid="10" name="ClassificationContentMarkingFooterLocations">
    <vt:lpwstr>Tema de Office:8</vt:lpwstr>
  </property>
  <property fmtid="{D5CDD505-2E9C-101B-9397-08002B2CF9AE}" pid="11" name="ClassificationContentMarkingFooterText">
    <vt:lpwstr>C1 - Internal use</vt:lpwstr>
  </property>
  <property fmtid="{D5CDD505-2E9C-101B-9397-08002B2CF9AE}" pid="12" name="ContentTypeId">
    <vt:lpwstr>0x010100716991F68860B14493C08031B9E4365B</vt:lpwstr>
  </property>
  <property fmtid="{D5CDD505-2E9C-101B-9397-08002B2CF9AE}" pid="13" name="MediaServiceImageTags">
    <vt:lpwstr/>
  </property>
</Properties>
</file>