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72C09-3B92-40B3-A869-CA51CC0BF473}" v="29" dt="2025-09-11T08:07:08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ER Natalia" userId="bdc3bbdd-d997-44c6-93bd-f25cda0c325f" providerId="ADAL" clId="{EBE72C09-3B92-40B3-A869-CA51CC0BF473}"/>
    <pc:docChg chg="undo custSel addSld delSld modSld">
      <pc:chgData name="MOLLER Natalia" userId="bdc3bbdd-d997-44c6-93bd-f25cda0c325f" providerId="ADAL" clId="{EBE72C09-3B92-40B3-A869-CA51CC0BF473}" dt="2025-09-11T08:17:44.912" v="1438"/>
      <pc:docMkLst>
        <pc:docMk/>
      </pc:docMkLst>
      <pc:sldChg chg="modSp mod">
        <pc:chgData name="MOLLER Natalia" userId="bdc3bbdd-d997-44c6-93bd-f25cda0c325f" providerId="ADAL" clId="{EBE72C09-3B92-40B3-A869-CA51CC0BF473}" dt="2025-09-11T07:34:48.517" v="2" actId="14826"/>
        <pc:sldMkLst>
          <pc:docMk/>
          <pc:sldMk cId="1127300863" sldId="256"/>
        </pc:sldMkLst>
        <pc:picChg chg="mod">
          <ac:chgData name="MOLLER Natalia" userId="bdc3bbdd-d997-44c6-93bd-f25cda0c325f" providerId="ADAL" clId="{EBE72C09-3B92-40B3-A869-CA51CC0BF473}" dt="2025-09-11T07:34:48.517" v="2" actId="14826"/>
          <ac:picMkLst>
            <pc:docMk/>
            <pc:sldMk cId="1127300863" sldId="256"/>
            <ac:picMk id="6" creationId="{A6A76DA5-563D-B096-3DB5-E63D1196F67D}"/>
          </ac:picMkLst>
        </pc:picChg>
      </pc:sldChg>
      <pc:sldChg chg="modSp mod">
        <pc:chgData name="MOLLER Natalia" userId="bdc3bbdd-d997-44c6-93bd-f25cda0c325f" providerId="ADAL" clId="{EBE72C09-3B92-40B3-A869-CA51CC0BF473}" dt="2025-09-11T08:04:41.099" v="1366" actId="27636"/>
        <pc:sldMkLst>
          <pc:docMk/>
          <pc:sldMk cId="3139987667" sldId="257"/>
        </pc:sldMkLst>
        <pc:spChg chg="mod">
          <ac:chgData name="MOLLER Natalia" userId="bdc3bbdd-d997-44c6-93bd-f25cda0c325f" providerId="ADAL" clId="{EBE72C09-3B92-40B3-A869-CA51CC0BF473}" dt="2025-09-11T08:04:31.114" v="1361" actId="27636"/>
          <ac:spMkLst>
            <pc:docMk/>
            <pc:sldMk cId="3139987667" sldId="257"/>
            <ac:spMk id="3" creationId="{46A6936E-9F16-825E-305D-B7250E07B6F0}"/>
          </ac:spMkLst>
        </pc:spChg>
        <pc:spChg chg="mod">
          <ac:chgData name="MOLLER Natalia" userId="bdc3bbdd-d997-44c6-93bd-f25cda0c325f" providerId="ADAL" clId="{EBE72C09-3B92-40B3-A869-CA51CC0BF473}" dt="2025-09-11T08:04:41.099" v="1366" actId="27636"/>
          <ac:spMkLst>
            <pc:docMk/>
            <pc:sldMk cId="3139987667" sldId="257"/>
            <ac:spMk id="4" creationId="{4D1B62C0-6C62-4AEB-B1B8-CB8036894473}"/>
          </ac:spMkLst>
        </pc:spChg>
      </pc:sldChg>
      <pc:sldChg chg="modSp add mod">
        <pc:chgData name="MOLLER Natalia" userId="bdc3bbdd-d997-44c6-93bd-f25cda0c325f" providerId="ADAL" clId="{EBE72C09-3B92-40B3-A869-CA51CC0BF473}" dt="2025-09-11T08:04:27.782" v="1358"/>
        <pc:sldMkLst>
          <pc:docMk/>
          <pc:sldMk cId="203244406" sldId="258"/>
        </pc:sldMkLst>
        <pc:spChg chg="mod">
          <ac:chgData name="MOLLER Natalia" userId="bdc3bbdd-d997-44c6-93bd-f25cda0c325f" providerId="ADAL" clId="{EBE72C09-3B92-40B3-A869-CA51CC0BF473}" dt="2025-09-11T08:04:27.782" v="1358"/>
          <ac:spMkLst>
            <pc:docMk/>
            <pc:sldMk cId="203244406" sldId="258"/>
            <ac:spMk id="3" creationId="{45182243-28B5-26D0-72F0-1E5B23964F03}"/>
          </ac:spMkLst>
        </pc:spChg>
        <pc:spChg chg="mod">
          <ac:chgData name="MOLLER Natalia" userId="bdc3bbdd-d997-44c6-93bd-f25cda0c325f" providerId="ADAL" clId="{EBE72C09-3B92-40B3-A869-CA51CC0BF473}" dt="2025-09-11T08:04:25.896" v="1356" actId="27636"/>
          <ac:spMkLst>
            <pc:docMk/>
            <pc:sldMk cId="203244406" sldId="258"/>
            <ac:spMk id="4" creationId="{195ABA21-BB2F-778A-2733-F0C5F0313780}"/>
          </ac:spMkLst>
        </pc:spChg>
      </pc:sldChg>
      <pc:sldChg chg="del">
        <pc:chgData name="MOLLER Natalia" userId="bdc3bbdd-d997-44c6-93bd-f25cda0c325f" providerId="ADAL" clId="{EBE72C09-3B92-40B3-A869-CA51CC0BF473}" dt="2025-09-11T07:43:15.444" v="292" actId="47"/>
        <pc:sldMkLst>
          <pc:docMk/>
          <pc:sldMk cId="3944095521" sldId="258"/>
        </pc:sldMkLst>
      </pc:sldChg>
      <pc:sldChg chg="del">
        <pc:chgData name="MOLLER Natalia" userId="bdc3bbdd-d997-44c6-93bd-f25cda0c325f" providerId="ADAL" clId="{EBE72C09-3B92-40B3-A869-CA51CC0BF473}" dt="2025-09-11T07:43:16.193" v="293" actId="47"/>
        <pc:sldMkLst>
          <pc:docMk/>
          <pc:sldMk cId="554874954" sldId="259"/>
        </pc:sldMkLst>
      </pc:sldChg>
      <pc:sldChg chg="modSp add mod">
        <pc:chgData name="MOLLER Natalia" userId="bdc3bbdd-d997-44c6-93bd-f25cda0c325f" providerId="ADAL" clId="{EBE72C09-3B92-40B3-A869-CA51CC0BF473}" dt="2025-09-11T08:04:20.896" v="1353"/>
        <pc:sldMkLst>
          <pc:docMk/>
          <pc:sldMk cId="639507949" sldId="259"/>
        </pc:sldMkLst>
        <pc:spChg chg="mod">
          <ac:chgData name="MOLLER Natalia" userId="bdc3bbdd-d997-44c6-93bd-f25cda0c325f" providerId="ADAL" clId="{EBE72C09-3B92-40B3-A869-CA51CC0BF473}" dt="2025-09-11T08:04:20.896" v="1353"/>
          <ac:spMkLst>
            <pc:docMk/>
            <pc:sldMk cId="639507949" sldId="259"/>
            <ac:spMk id="3" creationId="{CD756DB9-7658-9510-7356-4BBA88865521}"/>
          </ac:spMkLst>
        </pc:spChg>
        <pc:spChg chg="mod">
          <ac:chgData name="MOLLER Natalia" userId="bdc3bbdd-d997-44c6-93bd-f25cda0c325f" providerId="ADAL" clId="{EBE72C09-3B92-40B3-A869-CA51CC0BF473}" dt="2025-09-11T08:04:18.521" v="1350"/>
          <ac:spMkLst>
            <pc:docMk/>
            <pc:sldMk cId="639507949" sldId="259"/>
            <ac:spMk id="4" creationId="{84B8F75D-C1C0-8304-9BFA-6AE829213E44}"/>
          </ac:spMkLst>
        </pc:spChg>
      </pc:sldChg>
      <pc:sldChg chg="modSp add mod">
        <pc:chgData name="MOLLER Natalia" userId="bdc3bbdd-d997-44c6-93bd-f25cda0c325f" providerId="ADAL" clId="{EBE72C09-3B92-40B3-A869-CA51CC0BF473}" dt="2025-09-11T08:04:15.036" v="1348"/>
        <pc:sldMkLst>
          <pc:docMk/>
          <pc:sldMk cId="142609146" sldId="260"/>
        </pc:sldMkLst>
        <pc:spChg chg="mod">
          <ac:chgData name="MOLLER Natalia" userId="bdc3bbdd-d997-44c6-93bd-f25cda0c325f" providerId="ADAL" clId="{EBE72C09-3B92-40B3-A869-CA51CC0BF473}" dt="2025-09-11T08:04:15.036" v="1348"/>
          <ac:spMkLst>
            <pc:docMk/>
            <pc:sldMk cId="142609146" sldId="260"/>
            <ac:spMk id="3" creationId="{D8C5FD64-CAA6-874D-5761-E27F794E5E2F}"/>
          </ac:spMkLst>
        </pc:spChg>
        <pc:spChg chg="mod">
          <ac:chgData name="MOLLER Natalia" userId="bdc3bbdd-d997-44c6-93bd-f25cda0c325f" providerId="ADAL" clId="{EBE72C09-3B92-40B3-A869-CA51CC0BF473}" dt="2025-09-11T08:04:12.784" v="1346"/>
          <ac:spMkLst>
            <pc:docMk/>
            <pc:sldMk cId="142609146" sldId="260"/>
            <ac:spMk id="4" creationId="{24D9D554-7816-4EF7-6517-29DAD6EB90E7}"/>
          </ac:spMkLst>
        </pc:spChg>
      </pc:sldChg>
      <pc:sldChg chg="del">
        <pc:chgData name="MOLLER Natalia" userId="bdc3bbdd-d997-44c6-93bd-f25cda0c325f" providerId="ADAL" clId="{EBE72C09-3B92-40B3-A869-CA51CC0BF473}" dt="2025-09-11T07:43:16.748" v="294" actId="47"/>
        <pc:sldMkLst>
          <pc:docMk/>
          <pc:sldMk cId="3746558474" sldId="260"/>
        </pc:sldMkLst>
      </pc:sldChg>
      <pc:sldChg chg="del">
        <pc:chgData name="MOLLER Natalia" userId="bdc3bbdd-d997-44c6-93bd-f25cda0c325f" providerId="ADAL" clId="{EBE72C09-3B92-40B3-A869-CA51CC0BF473}" dt="2025-09-11T07:43:17.177" v="295" actId="47"/>
        <pc:sldMkLst>
          <pc:docMk/>
          <pc:sldMk cId="3525252807" sldId="261"/>
        </pc:sldMkLst>
      </pc:sldChg>
      <pc:sldChg chg="delSp modSp add mod">
        <pc:chgData name="MOLLER Natalia" userId="bdc3bbdd-d997-44c6-93bd-f25cda0c325f" providerId="ADAL" clId="{EBE72C09-3B92-40B3-A869-CA51CC0BF473}" dt="2025-09-11T08:04:07.269" v="1344" actId="20577"/>
        <pc:sldMkLst>
          <pc:docMk/>
          <pc:sldMk cId="3751679276" sldId="261"/>
        </pc:sldMkLst>
        <pc:spChg chg="mod">
          <ac:chgData name="MOLLER Natalia" userId="bdc3bbdd-d997-44c6-93bd-f25cda0c325f" providerId="ADAL" clId="{EBE72C09-3B92-40B3-A869-CA51CC0BF473}" dt="2025-09-11T08:04:07.269" v="1344" actId="20577"/>
          <ac:spMkLst>
            <pc:docMk/>
            <pc:sldMk cId="3751679276" sldId="261"/>
            <ac:spMk id="3" creationId="{D4B07368-4FA6-1727-4E8B-D12396C8EE85}"/>
          </ac:spMkLst>
        </pc:spChg>
        <pc:spChg chg="del">
          <ac:chgData name="MOLLER Natalia" userId="bdc3bbdd-d997-44c6-93bd-f25cda0c325f" providerId="ADAL" clId="{EBE72C09-3B92-40B3-A869-CA51CC0BF473}" dt="2025-09-11T08:00:57.574" v="1216" actId="478"/>
          <ac:spMkLst>
            <pc:docMk/>
            <pc:sldMk cId="3751679276" sldId="261"/>
            <ac:spMk id="4" creationId="{E5633BE7-DF28-AA5D-8935-788790549F40}"/>
          </ac:spMkLst>
        </pc:spChg>
      </pc:sldChg>
      <pc:sldChg chg="modSp add mod">
        <pc:chgData name="MOLLER Natalia" userId="bdc3bbdd-d997-44c6-93bd-f25cda0c325f" providerId="ADAL" clId="{EBE72C09-3B92-40B3-A869-CA51CC0BF473}" dt="2025-09-11T08:17:44.912" v="1438"/>
        <pc:sldMkLst>
          <pc:docMk/>
          <pc:sldMk cId="3170418497" sldId="262"/>
        </pc:sldMkLst>
        <pc:spChg chg="mod">
          <ac:chgData name="MOLLER Natalia" userId="bdc3bbdd-d997-44c6-93bd-f25cda0c325f" providerId="ADAL" clId="{EBE72C09-3B92-40B3-A869-CA51CC0BF473}" dt="2025-09-11T08:17:44.912" v="1438"/>
          <ac:spMkLst>
            <pc:docMk/>
            <pc:sldMk cId="3170418497" sldId="262"/>
            <ac:spMk id="3" creationId="{D1CAD439-68CF-5812-2CD3-B1D507C5C193}"/>
          </ac:spMkLst>
        </pc:spChg>
        <pc:spChg chg="mod">
          <ac:chgData name="MOLLER Natalia" userId="bdc3bbdd-d997-44c6-93bd-f25cda0c325f" providerId="ADAL" clId="{EBE72C09-3B92-40B3-A869-CA51CC0BF473}" dt="2025-09-11T08:07:09.031" v="1437" actId="27636"/>
          <ac:spMkLst>
            <pc:docMk/>
            <pc:sldMk cId="3170418497" sldId="262"/>
            <ac:spMk id="4" creationId="{DFB96A0E-E8E7-2308-181E-290BD65551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55536-A9EC-632D-D4DA-2E9BE7F55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EA874C-520D-D5B8-C9C8-B98A1E2F6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B9CAF1-D726-C2C2-BB7C-B3A2DE9F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F9ABC-007E-DC7E-9FDE-E73ABF5E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2D3B6-836E-7943-0BD8-71C271B5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A8-5B0B-F771-174D-E28C3FB9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0B957E-7FB3-F2E6-CFEA-5D0AA903E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C8299-F92B-D314-8FB4-DA8AE5D1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BC025-FE39-93FE-B7C0-CA8CF346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02BEB-3F3F-69B2-2FD9-9ED541F2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04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61B787-C548-9A6A-9374-87487967B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506CBA-7CCA-6440-8ED9-2D6A885A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B6B777-0CE5-7488-B0DA-5337C829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64339-C655-5F9C-9B3E-57976341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AEF2E-4E8D-0BB2-5BF8-2E52C266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28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9C9CF-63B5-26D0-AC6A-B1B3E1D0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C0EC9-6643-52BC-0049-EF80F1AA2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3A033F-AFAF-5626-1E97-C393170C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BCC29-DEBC-9ED7-7FB0-8A58B55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62E588-DE6B-11B3-D4C3-36D3434B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0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3349B-4293-4AAF-9AF6-247D7AD1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855CCC-02D7-20ED-7DE6-CDBA6771B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159F4-A5E4-5139-215B-5E3C33C4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1AE22-9757-4A59-CF3E-ED02C336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E5D50-8F2A-0718-DFB0-F91B320D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81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4078B-A0D6-D0E9-9631-CA724580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5D166-8746-6F73-E18D-503D99569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108F5B-7907-E3EF-AF57-9C3338F20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61B8FB-B260-475D-6135-E8D060CC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B0F3C7-87E6-EF4A-F172-6E518485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B1A435-CE3F-479F-4328-B562B2D0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4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2C30E-63D7-AFDB-DB01-95872732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971DB-0A0A-E403-C516-29E59AA2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9ECA3-C7A3-2D1E-11A0-3FF480A3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FCF82B-DDBF-DD3F-3368-7D31FD5E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213CCE-1C9F-CD13-DB39-9E856F26C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260784-E9B5-C73F-DC95-099C0B4F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60FD0A-6640-E8BD-3932-BB2568CD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D8AAF-93E9-8F30-8FAC-F8CDFDDC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60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99F8E-F484-A055-AE4B-2F5A5888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AAD8CA-6BD8-22B8-1497-F06228C9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9636F9-141E-6C8F-6F41-3B8CFA42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A24BC1-B2F9-BD32-DCC6-E81AFDCD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96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A14908-EB9A-645A-F944-3864D126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BC52AA-336B-7705-B146-6E5ED6B1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ADD5E4-81EB-C496-1A4B-009F420A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74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00FAB-4712-AAD3-CF95-93F09D45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1B9B5-F89B-61EA-52A2-83879E78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CFBD71-CBF6-0010-FA15-3BCAE4615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C8ACFB-B880-EE80-D5C1-E376592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DAE6BD-F32D-8188-0865-C73CFC5A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9C54A4-AC1C-6A3F-2F9C-EF05D636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61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2C613-E8D9-D87D-14BD-A4BB9684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F6D97B-9ECE-3996-42D2-32E905860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2BBA14-34D4-C381-CD63-7A627F179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A87FE1-5854-D841-A5A1-267DCBD0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91C57D-EF22-5CA2-2CA4-8C9F96D5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D1F845-E720-A6D1-87E0-C9B13AD9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89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68802E-D5D4-08AA-E65C-00BD8F53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70BAC5-3A2A-B53A-C89D-21EC4F639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04310-6BC1-1C2B-82C9-C9FA2E452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78D5-7C7A-4CD5-9E7D-9CEAD6F29714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A89DA-B415-1F00-5ADE-2B53457ED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16A4A-D49F-2E55-3170-31F09DDA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60FA-1CDF-4AAF-9C69-708A3F8EC8B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628741-D683-90BE-1E7F-F4885271823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9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357081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A76DA5-563D-B096-3DB5-E63D1196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27BE59-2FED-91B8-8632-90ACD0C54532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OREAL_PRO Book" panose="00000800000000000000" pitchFamily="50" charset="0"/>
                <a:ea typeface="+mj-ea"/>
                <a:cs typeface="+mj-cs"/>
              </a:rPr>
              <a:t>COPIES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0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DA1E-A96E-D073-9EB6-75702479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AD439-68CF-5812-2CD3-B1D507C5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09948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dirty="0">
                <a:highlight>
                  <a:srgbClr val="00FFFF"/>
                </a:highlight>
                <a:latin typeface="LOREAL Essentielle" pitchFamily="2" charset="0"/>
              </a:rPr>
              <a:t>COPY GENERAL: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LOREAL Essentielle" pitchFamily="2" charset="0"/>
              </a:rPr>
              <a:t>¡Regala la rutina completa para un cabello de ensueño! 💖✨ </a:t>
            </a:r>
            <a:r>
              <a:rPr lang="es-ES" b="1" dirty="0">
                <a:latin typeface="LOREAL Essentielle" pitchFamily="2" charset="0"/>
              </a:rPr>
              <a:t>Nuestros </a:t>
            </a:r>
            <a:r>
              <a:rPr lang="fr-FR" b="1" dirty="0" err="1">
                <a:latin typeface="LOREAL Essentielle" pitchFamily="2" charset="0"/>
              </a:rPr>
              <a:t>Cofres</a:t>
            </a:r>
            <a:r>
              <a:rPr lang="fr-FR" b="1" dirty="0">
                <a:latin typeface="LOREAL Essentielle" pitchFamily="2" charset="0"/>
              </a:rPr>
              <a:t> </a:t>
            </a:r>
            <a:r>
              <a:rPr lang="fr-FR" b="1" dirty="0" err="1">
                <a:latin typeface="LOREAL Essentielle" pitchFamily="2" charset="0"/>
              </a:rPr>
              <a:t>Meterora</a:t>
            </a:r>
            <a:r>
              <a:rPr lang="fr-FR" b="1" dirty="0">
                <a:latin typeface="LOREAL Essentielle" pitchFamily="2" charset="0"/>
              </a:rPr>
              <a:t> de L'Oréal Professionnel</a:t>
            </a:r>
            <a:r>
              <a:rPr lang="es-ES" dirty="0">
                <a:latin typeface="LOREAL Essentielle" pitchFamily="2" charset="0"/>
              </a:rPr>
              <a:t> son el </a:t>
            </a:r>
            <a:r>
              <a:rPr lang="es-ES" b="1" dirty="0">
                <a:latin typeface="LOREAL Essentielle" pitchFamily="2" charset="0"/>
              </a:rPr>
              <a:t>detalle perfecto </a:t>
            </a:r>
            <a:r>
              <a:rPr lang="es-ES" dirty="0">
                <a:latin typeface="LOREAL Essentielle" pitchFamily="2" charset="0"/>
              </a:rPr>
              <a:t>para </a:t>
            </a:r>
            <a:r>
              <a:rPr lang="es-ES" b="1" dirty="0">
                <a:latin typeface="LOREAL Essentielle" pitchFamily="2" charset="0"/>
              </a:rPr>
              <a:t>estas fiestas</a:t>
            </a:r>
            <a:r>
              <a:rPr lang="es-ES" dirty="0">
                <a:latin typeface="LOREAL Essentielle" pitchFamily="2" charset="0"/>
              </a:rPr>
              <a:t>. ¡Un cuidado capilar experto que se adapta a cada necesidad! #RegalosNavidad #CuidadoCapilar #L’OréalPro #HairCare #HairGoals #Navidad #Cofres #Regalo</a:t>
            </a:r>
          </a:p>
          <a:p>
            <a:pPr marL="0" indent="0">
              <a:buNone/>
            </a:pPr>
            <a:endParaRPr lang="es-ES" dirty="0">
              <a:latin typeface="LOREAL Essentielle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FB96A0E-E8E7-2308-181E-290BD65551AA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099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COPY GENERAL: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latin typeface="LOREAL Essentielle" pitchFamily="2" charset="0"/>
              </a:rPr>
              <a:t>¡Estas fiestas, regala el cuidado capilar que marca la diferencia! 🎁✨ Descubre los </a:t>
            </a:r>
            <a:r>
              <a:rPr lang="es-ES" sz="2400" b="1" dirty="0">
                <a:latin typeface="LOREAL Essentielle" pitchFamily="2" charset="0"/>
              </a:rPr>
              <a:t>exclusivos Cofres </a:t>
            </a:r>
            <a:r>
              <a:rPr lang="es-ES" sz="2400" b="1" dirty="0" err="1">
                <a:latin typeface="LOREAL Essentielle" pitchFamily="2" charset="0"/>
              </a:rPr>
              <a:t>Meterora</a:t>
            </a:r>
            <a:r>
              <a:rPr lang="es-ES" sz="2400" b="1" dirty="0">
                <a:latin typeface="LOREAL Essentielle" pitchFamily="2" charset="0"/>
              </a:rPr>
              <a:t> de L'Oréal Professionnel</a:t>
            </a:r>
            <a:r>
              <a:rPr lang="es-ES" sz="2400" dirty="0">
                <a:latin typeface="LOREAL Essentielle" pitchFamily="2" charset="0"/>
              </a:rPr>
              <a:t>. ¡Regala belleza, regala L'Oréal Professionnel! #RegalosNavidad #CuidadoCapilar #L’OréalPro #HairCare #HairGoals #Navidad #Cofres #Regalo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400" dirty="0">
              <a:latin typeface="LOREAL Essenti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1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6936E-9F16-825E-305D-B7250E07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09948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dirty="0">
                <a:highlight>
                  <a:srgbClr val="00FFFF"/>
                </a:highlight>
                <a:latin typeface="LOREAL Essentielle" pitchFamily="2" charset="0"/>
              </a:rPr>
              <a:t>DUO METAL DETOX: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LOREAL Essentielle" pitchFamily="2" charset="0"/>
              </a:rPr>
              <a:t>¡Dile adiós a la rotura esta Navidad! 🎄✨ Regala el </a:t>
            </a:r>
            <a:r>
              <a:rPr lang="es-ES" b="1" dirty="0">
                <a:latin typeface="LOREAL Essentielle" pitchFamily="2" charset="0"/>
              </a:rPr>
              <a:t>dúo Metal Detox de L'Oréal Professionnel</a:t>
            </a:r>
            <a:r>
              <a:rPr lang="es-ES" dirty="0">
                <a:latin typeface="LOREAL Essentielle" pitchFamily="2" charset="0"/>
              </a:rPr>
              <a:t> y descubre una melena fuerte y con </a:t>
            </a:r>
            <a:r>
              <a:rPr lang="es-ES" b="1" dirty="0">
                <a:latin typeface="LOREAL Essentielle" pitchFamily="2" charset="0"/>
              </a:rPr>
              <a:t>menos</a:t>
            </a:r>
            <a:r>
              <a:rPr lang="es-ES" dirty="0">
                <a:latin typeface="LOREAL Essentielle" pitchFamily="2" charset="0"/>
              </a:rPr>
              <a:t> riesgo de </a:t>
            </a:r>
            <a:r>
              <a:rPr lang="es-ES" b="1" dirty="0">
                <a:latin typeface="LOREAL Essentielle" pitchFamily="2" charset="0"/>
              </a:rPr>
              <a:t>rotura</a:t>
            </a:r>
            <a:r>
              <a:rPr lang="es-ES" dirty="0">
                <a:latin typeface="LOREAL Essentielle" pitchFamily="2" charset="0"/>
              </a:rPr>
              <a:t>. ¡El cuidado capilar profesional que siempre soñaste!✨ #MetalDetox #CabelloFuerte #L’OréalPro #HairCare #HairGoals #Rotura #Navidad #Cofres #Regalo</a:t>
            </a:r>
          </a:p>
          <a:p>
            <a:pPr marL="0" indent="0">
              <a:buNone/>
            </a:pPr>
            <a:endParaRPr lang="es-ES" dirty="0">
              <a:latin typeface="LOREAL Essentielle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D1B62C0-6C62-4AEB-B1B8-CB8036894473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099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METAL DETOX: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latin typeface="LOREAL Essentielle" pitchFamily="2" charset="0"/>
              </a:rPr>
              <a:t>Tres pasos, un regalo profesional🎁. Este </a:t>
            </a:r>
            <a:r>
              <a:rPr lang="es-ES" sz="2400" b="1" dirty="0">
                <a:latin typeface="LOREAL Essentielle" pitchFamily="2" charset="0"/>
              </a:rPr>
              <a:t>trio Metal Detox de L'Oréal Professionnel </a:t>
            </a:r>
            <a:r>
              <a:rPr lang="es-ES" sz="2400" dirty="0">
                <a:latin typeface="LOREAL Essentielle" pitchFamily="2" charset="0"/>
              </a:rPr>
              <a:t>es el regalo esencial para fortalecer y </a:t>
            </a:r>
            <a:r>
              <a:rPr lang="es-ES" sz="2400" b="1" dirty="0">
                <a:latin typeface="LOREAL Essentielle" pitchFamily="2" charset="0"/>
              </a:rPr>
              <a:t>proteger</a:t>
            </a:r>
            <a:r>
              <a:rPr lang="es-ES" sz="2400" dirty="0">
                <a:latin typeface="LOREAL Essentielle" pitchFamily="2" charset="0"/>
              </a:rPr>
              <a:t> tu melena </a:t>
            </a:r>
            <a:r>
              <a:rPr lang="es-ES" sz="2400" b="1" dirty="0">
                <a:latin typeface="LOREAL Essentielle" pitchFamily="2" charset="0"/>
              </a:rPr>
              <a:t>de la rotura</a:t>
            </a:r>
            <a:r>
              <a:rPr lang="es-ES" sz="2400" dirty="0">
                <a:latin typeface="LOREAL Essentielle" pitchFamily="2" charset="0"/>
              </a:rPr>
              <a:t>. ¡Un cuidado capilar de expertos al alcance de tu mano! 😍 #MetalDetox #CabelloFuerte #L’OréalPro #HairCare #HairGoals #Rotura #Navidad #Cofres #Regalo</a:t>
            </a:r>
          </a:p>
        </p:txBody>
      </p:sp>
    </p:spTree>
    <p:extLst>
      <p:ext uri="{BB962C8B-B14F-4D97-AF65-F5344CB8AC3E}">
        <p14:creationId xmlns:p14="http://schemas.microsoft.com/office/powerpoint/2010/main" val="313998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B2F2-88B0-066A-EBD1-E103BF1E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182243-28B5-26D0-72F0-1E5B2396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ABSOLUT REPAIR MOLECULAR: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3100" b="1" dirty="0">
                <a:latin typeface="LOREAL Essentielle" pitchFamily="2" charset="0"/>
              </a:rPr>
              <a:t>¿Buscas la reparación molecular perfecta?</a:t>
            </a:r>
            <a:r>
              <a:rPr lang="es-ES" sz="3100" dirty="0">
                <a:latin typeface="LOREAL Essentielle" pitchFamily="2" charset="0"/>
              </a:rPr>
              <a:t>💖 </a:t>
            </a:r>
            <a:r>
              <a:rPr lang="es-ES" sz="3100" b="1" dirty="0">
                <a:latin typeface="LOREAL Essentielle" pitchFamily="2" charset="0"/>
              </a:rPr>
              <a:t>El dúo </a:t>
            </a:r>
            <a:r>
              <a:rPr lang="es-ES" sz="3100" b="1" dirty="0" err="1">
                <a:latin typeface="LOREAL Essentielle" pitchFamily="2" charset="0"/>
              </a:rPr>
              <a:t>Absolut</a:t>
            </a:r>
            <a:r>
              <a:rPr lang="es-ES" sz="3100" b="1" dirty="0">
                <a:latin typeface="LOREAL Essentielle" pitchFamily="2" charset="0"/>
              </a:rPr>
              <a:t> </a:t>
            </a:r>
            <a:r>
              <a:rPr lang="es-ES" sz="3100" b="1" dirty="0" err="1">
                <a:latin typeface="LOREAL Essentielle" pitchFamily="2" charset="0"/>
              </a:rPr>
              <a:t>Repair</a:t>
            </a:r>
            <a:r>
              <a:rPr lang="es-ES" sz="3100" b="1" dirty="0">
                <a:latin typeface="LOREAL Essentielle" pitchFamily="2" charset="0"/>
              </a:rPr>
              <a:t> Molecular de L'Oréal Professionnel</a:t>
            </a:r>
            <a:r>
              <a:rPr lang="es-ES" sz="3100" dirty="0">
                <a:latin typeface="LOREAL Essentielle" pitchFamily="2" charset="0"/>
              </a:rPr>
              <a:t> es el regalo ideal para reparar por completo el cabello dañado. ¡Luce un cabello absolutamente reparado en estas fiestas!🎄✨ #AbsolutRepairMolecular #Cabellodañado #L’OréalPro #HairCare #HairGoals #Reparación #Reparaciónmolecular #Navidad #Cofres #Regalo</a:t>
            </a:r>
          </a:p>
          <a:p>
            <a:pPr marL="0" indent="0">
              <a:buNone/>
            </a:pPr>
            <a:endParaRPr lang="es-ES" dirty="0">
              <a:latin typeface="LOREAL Essentielle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95ABA21-BB2F-778A-2733-F0C5F0313780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099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ABSOLUT REPAIR MOLECULAR: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latin typeface="LOREAL Essentielle" pitchFamily="2" charset="0"/>
              </a:rPr>
              <a:t>Un </a:t>
            </a:r>
            <a:r>
              <a:rPr lang="es-ES" sz="2400" b="1" dirty="0">
                <a:latin typeface="LOREAL Essentielle" pitchFamily="2" charset="0"/>
              </a:rPr>
              <a:t>tratamiento completo en tres pasos</a:t>
            </a:r>
            <a:r>
              <a:rPr lang="es-ES" sz="2400" dirty="0">
                <a:latin typeface="LOREAL Essentielle" pitchFamily="2" charset="0"/>
              </a:rPr>
              <a:t>: repara profundamente y transforma tu cabello. </a:t>
            </a:r>
            <a:r>
              <a:rPr lang="es-ES" sz="2400" b="1" dirty="0" err="1">
                <a:latin typeface="LOREAL Essentielle" pitchFamily="2" charset="0"/>
              </a:rPr>
              <a:t>Absolut</a:t>
            </a:r>
            <a:r>
              <a:rPr lang="es-ES" sz="2400" b="1" dirty="0">
                <a:latin typeface="LOREAL Essentielle" pitchFamily="2" charset="0"/>
              </a:rPr>
              <a:t> </a:t>
            </a:r>
            <a:r>
              <a:rPr lang="es-ES" sz="2400" b="1" dirty="0" err="1">
                <a:latin typeface="LOREAL Essentielle" pitchFamily="2" charset="0"/>
              </a:rPr>
              <a:t>Repair</a:t>
            </a:r>
            <a:r>
              <a:rPr lang="es-ES" sz="2400" b="1" dirty="0">
                <a:latin typeface="LOREAL Essentielle" pitchFamily="2" charset="0"/>
              </a:rPr>
              <a:t> Molecular es el regalo perfecto </a:t>
            </a:r>
            <a:r>
              <a:rPr lang="es-ES" sz="2400" dirty="0">
                <a:latin typeface="LOREAL Essentielle" pitchFamily="2" charset="0"/>
              </a:rPr>
              <a:t>para devolverle la vida a tu cabello esta navidad😍. #AbsolutRepairMolecular #Cabellodañado #L’OréalPro #HairCare #HairGoals #Reparación #Reparaciónmolecular #Navidad #Cofres #Regalo</a:t>
            </a:r>
          </a:p>
        </p:txBody>
      </p:sp>
    </p:spTree>
    <p:extLst>
      <p:ext uri="{BB962C8B-B14F-4D97-AF65-F5344CB8AC3E}">
        <p14:creationId xmlns:p14="http://schemas.microsoft.com/office/powerpoint/2010/main" val="20324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CE313-6A6C-68A6-782A-37362A11E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56DB9-7658-9510-7356-4BBA8886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VITAMINO COLOR SPECTRUM: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3100" b="1" dirty="0">
                <a:latin typeface="LOREAL Essentielle" pitchFamily="2" charset="0"/>
              </a:rPr>
              <a:t>¡Que el color de tu cabello brille más que nunca esta Navidad! </a:t>
            </a:r>
            <a:r>
              <a:rPr lang="es-ES" sz="3100" dirty="0">
                <a:latin typeface="LOREAL Essentielle" pitchFamily="2" charset="0"/>
              </a:rPr>
              <a:t>🌈💜 Con el </a:t>
            </a:r>
            <a:r>
              <a:rPr lang="es-ES" sz="3100" b="1" dirty="0">
                <a:latin typeface="LOREAL Essentielle" pitchFamily="2" charset="0"/>
              </a:rPr>
              <a:t>dúo Vitamino Color Spectrum de L'Oréal Professionnel</a:t>
            </a:r>
            <a:r>
              <a:rPr lang="es-ES" sz="3100" dirty="0">
                <a:latin typeface="LOREAL Essentielle" pitchFamily="2" charset="0"/>
              </a:rPr>
              <a:t>, tu tono se mantiene vibrante y protegido. ¡El regalo que tu cabello te pedirá a gritos! 💖✨ #VitaminoColorSpectrum #Cabellocoloreado #Cabelloteñido #Color #L’OréalPro #HairCare #HairGoals #Navidad #Cofres #Regalo</a:t>
            </a:r>
          </a:p>
          <a:p>
            <a:pPr marL="0" indent="0">
              <a:buNone/>
            </a:pPr>
            <a:endParaRPr lang="es-ES" dirty="0">
              <a:latin typeface="LOREAL Essentielle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4B8F75D-C1C0-8304-9BFA-6AE829213E44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323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VITAMINO COLOR SPECTRUM: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b="1" dirty="0">
                <a:latin typeface="LOREAL Essentielle" pitchFamily="2" charset="0"/>
              </a:rPr>
              <a:t>¡Preserva la intensidad de tu color!</a:t>
            </a:r>
            <a:r>
              <a:rPr lang="es-ES" sz="2400" dirty="0">
                <a:latin typeface="LOREAL Essentielle" pitchFamily="2" charset="0"/>
              </a:rPr>
              <a:t>✨ El </a:t>
            </a:r>
            <a:r>
              <a:rPr lang="es-ES" sz="2400" b="1" dirty="0">
                <a:latin typeface="LOREAL Essentielle" pitchFamily="2" charset="0"/>
              </a:rPr>
              <a:t>trio Vitamino Color Spectrum de L'Oréal Professionnel </a:t>
            </a:r>
            <a:r>
              <a:rPr lang="es-ES" sz="2400" dirty="0">
                <a:latin typeface="LOREAL Essentielle" pitchFamily="2" charset="0"/>
              </a:rPr>
              <a:t>es el detalle perfecto para quienes aman su cabello coloreado. ¡Regala </a:t>
            </a:r>
            <a:r>
              <a:rPr lang="es-ES" sz="2400" b="1" dirty="0">
                <a:latin typeface="LOREAL Essentielle" pitchFamily="2" charset="0"/>
              </a:rPr>
              <a:t>brillo</a:t>
            </a:r>
            <a:r>
              <a:rPr lang="es-ES" sz="2400" dirty="0">
                <a:latin typeface="LOREAL Essentielle" pitchFamily="2" charset="0"/>
              </a:rPr>
              <a:t> y protección duradera estas fiestas! #VitaminoColorSpectrum #Cabellocoloreado #Cabelloteñido #Color #L’OréalPro #HairCare #HairGoals #Brillo #Navidad #Cofres #Regalo</a:t>
            </a:r>
          </a:p>
        </p:txBody>
      </p:sp>
    </p:spTree>
    <p:extLst>
      <p:ext uri="{BB962C8B-B14F-4D97-AF65-F5344CB8AC3E}">
        <p14:creationId xmlns:p14="http://schemas.microsoft.com/office/powerpoint/2010/main" val="63950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CAB01-24E9-0334-CB2B-B2A116C65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5FD64-CAA6-874D-5761-E27F794E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ABSOLUT REPAIR: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3100" b="1" dirty="0">
                <a:latin typeface="LOREAL Essentielle" pitchFamily="2" charset="0"/>
              </a:rPr>
              <a:t>Nutrición profunda y reparación visible</a:t>
            </a:r>
            <a:r>
              <a:rPr lang="es-ES" sz="3100" dirty="0">
                <a:latin typeface="LOREAL Essentielle" pitchFamily="2" charset="0"/>
              </a:rPr>
              <a:t>✨. El </a:t>
            </a:r>
            <a:r>
              <a:rPr lang="es-ES" sz="3100" b="1" dirty="0">
                <a:latin typeface="LOREAL Essentielle" pitchFamily="2" charset="0"/>
              </a:rPr>
              <a:t>dúo de </a:t>
            </a:r>
            <a:r>
              <a:rPr lang="es-ES" sz="3100" b="1" dirty="0" err="1">
                <a:latin typeface="LOREAL Essentielle" pitchFamily="2" charset="0"/>
              </a:rPr>
              <a:t>Absolut</a:t>
            </a:r>
            <a:r>
              <a:rPr lang="es-ES" sz="3100" b="1" dirty="0">
                <a:latin typeface="LOREAL Essentielle" pitchFamily="2" charset="0"/>
              </a:rPr>
              <a:t> </a:t>
            </a:r>
            <a:r>
              <a:rPr lang="es-ES" sz="3100" b="1" dirty="0" err="1">
                <a:latin typeface="LOREAL Essentielle" pitchFamily="2" charset="0"/>
              </a:rPr>
              <a:t>Repair</a:t>
            </a:r>
            <a:r>
              <a:rPr lang="es-ES" sz="3100" b="1" dirty="0">
                <a:latin typeface="LOREAL Essentielle" pitchFamily="2" charset="0"/>
              </a:rPr>
              <a:t> de L'Oréal Professionnel </a:t>
            </a:r>
            <a:r>
              <a:rPr lang="es-ES" sz="3100" dirty="0">
                <a:latin typeface="LOREAL Essentielle" pitchFamily="2" charset="0"/>
              </a:rPr>
              <a:t>es el regalo perfecto para devolverle la vida a tu cabello dañado y/o seco estas fiestas. #AbsolutRepair #Cabellodañado #Cabelloseco #L’OréalPro #HairCare #HairGoals #Reparación </a:t>
            </a:r>
            <a:r>
              <a:rPr lang="es-ES" dirty="0">
                <a:latin typeface="LOREAL Essentielle" pitchFamily="2" charset="0"/>
              </a:rPr>
              <a:t>#Fuerza #Navidad #Cofres #Regalo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4D9D554-7816-4EF7-6517-29DAD6EB90E7}"/>
              </a:ext>
            </a:extLst>
          </p:cNvPr>
          <p:cNvSpPr txBox="1">
            <a:spLocks/>
          </p:cNvSpPr>
          <p:nvPr/>
        </p:nvSpPr>
        <p:spPr>
          <a:xfrm>
            <a:off x="838200" y="3099050"/>
            <a:ext cx="10515600" cy="2323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highlight>
                  <a:srgbClr val="00FFFF"/>
                </a:highlight>
                <a:latin typeface="LOREAL Essentielle" pitchFamily="2" charset="0"/>
              </a:rPr>
              <a:t>TRIO ABSOLUT REPAIR: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dirty="0">
                <a:latin typeface="LOREAL Essentielle" pitchFamily="2" charset="0"/>
              </a:rPr>
              <a:t>¡Reaviva tu cabello dañado con el </a:t>
            </a:r>
            <a:r>
              <a:rPr lang="es-ES" sz="2400" b="1" dirty="0">
                <a:latin typeface="LOREAL Essentielle" pitchFamily="2" charset="0"/>
              </a:rPr>
              <a:t>trio</a:t>
            </a:r>
            <a:r>
              <a:rPr lang="es-ES" sz="2400" dirty="0">
                <a:latin typeface="LOREAL Essentielle" pitchFamily="2" charset="0"/>
              </a:rPr>
              <a:t> </a:t>
            </a:r>
            <a:r>
              <a:rPr lang="es-ES" sz="2400" b="1" dirty="0" err="1">
                <a:latin typeface="LOREAL Essentielle" pitchFamily="2" charset="0"/>
              </a:rPr>
              <a:t>Absolut</a:t>
            </a:r>
            <a:r>
              <a:rPr lang="es-ES" sz="2400" b="1" dirty="0">
                <a:latin typeface="LOREAL Essentielle" pitchFamily="2" charset="0"/>
              </a:rPr>
              <a:t> </a:t>
            </a:r>
            <a:r>
              <a:rPr lang="es-ES" sz="2400" b="1" dirty="0" err="1">
                <a:latin typeface="LOREAL Essentielle" pitchFamily="2" charset="0"/>
              </a:rPr>
              <a:t>Repair</a:t>
            </a:r>
            <a:r>
              <a:rPr lang="es-ES" sz="2400" b="1" dirty="0">
                <a:latin typeface="LOREAL Essentielle" pitchFamily="2" charset="0"/>
              </a:rPr>
              <a:t> de L'Oréal Professionnel</a:t>
            </a:r>
            <a:r>
              <a:rPr lang="es-ES" sz="2400" dirty="0">
                <a:latin typeface="LOREAL Essentielle" pitchFamily="2" charset="0"/>
              </a:rPr>
              <a:t>! ✨🧡 Este dúo es el rescate perfecto para </a:t>
            </a:r>
            <a:r>
              <a:rPr lang="es-ES" sz="2400" b="1" dirty="0">
                <a:latin typeface="LOREAL Essentielle" pitchFamily="2" charset="0"/>
              </a:rPr>
              <a:t>melenas</a:t>
            </a:r>
            <a:r>
              <a:rPr lang="es-ES" sz="2400" dirty="0">
                <a:latin typeface="LOREAL Essentielle" pitchFamily="2" charset="0"/>
              </a:rPr>
              <a:t> que necesitan </a:t>
            </a:r>
            <a:r>
              <a:rPr lang="es-ES" sz="2400" b="1" dirty="0">
                <a:latin typeface="LOREAL Essentielle" pitchFamily="2" charset="0"/>
              </a:rPr>
              <a:t>fortaleza y reparación al instante</a:t>
            </a:r>
            <a:r>
              <a:rPr lang="es-ES" sz="2400" dirty="0">
                <a:latin typeface="LOREAL Essentielle" pitchFamily="2" charset="0"/>
              </a:rPr>
              <a:t>. ¡Regala un cabello visiblemente transformado y lleno de vida estas fiestas! #AbsolutRepair #Cabellodañado #Cabelloseco #L’OréalPro #HairCare #HairGoals #Reparación #Fuerza #Navidad #Cofres #Regalo</a:t>
            </a:r>
          </a:p>
        </p:txBody>
      </p:sp>
    </p:spTree>
    <p:extLst>
      <p:ext uri="{BB962C8B-B14F-4D97-AF65-F5344CB8AC3E}">
        <p14:creationId xmlns:p14="http://schemas.microsoft.com/office/powerpoint/2010/main" val="14260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516C-35D4-AF95-14E9-E50A08F5B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07368-4FA6-1727-4E8B-D12396C8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050"/>
            <a:ext cx="10515600" cy="24275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highlight>
                  <a:srgbClr val="00FFFF"/>
                </a:highlight>
                <a:latin typeface="LOREAL Essentielle" pitchFamily="2" charset="0"/>
              </a:rPr>
              <a:t>DUO VITAMINO COLOR: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3100" dirty="0">
                <a:latin typeface="LOREAL Essentielle" pitchFamily="2" charset="0"/>
              </a:rPr>
              <a:t>¡El kit definitivo para amantes del color! 🎁💖 Con el </a:t>
            </a:r>
            <a:r>
              <a:rPr lang="es-ES" sz="3100" b="1" dirty="0">
                <a:latin typeface="LOREAL Essentielle" pitchFamily="2" charset="0"/>
              </a:rPr>
              <a:t>dúo de Vitamino Color de L'Oréal Professionnel</a:t>
            </a:r>
            <a:r>
              <a:rPr lang="es-ES" sz="3100" dirty="0">
                <a:latin typeface="LOREAL Essentielle" pitchFamily="2" charset="0"/>
              </a:rPr>
              <a:t>, tu cabello estará radiante y con un color protegido. </a:t>
            </a:r>
            <a:r>
              <a:rPr lang="es-ES" sz="3100" b="1" dirty="0">
                <a:latin typeface="LOREAL Essentielle" pitchFamily="2" charset="0"/>
              </a:rPr>
              <a:t>¡El regalo que garantiza un color impecable! </a:t>
            </a:r>
            <a:r>
              <a:rPr lang="es-ES" sz="3100" dirty="0">
                <a:latin typeface="LOREAL Essentielle" pitchFamily="2" charset="0"/>
              </a:rPr>
              <a:t>#VitaminoColor #Cabellocoloreado #Cabelloteñido #Color #L’OréalPro #HairCare #HairGoals #Protección #Navidad #Cofres #Regalo</a:t>
            </a:r>
            <a:endParaRPr lang="es-ES" dirty="0">
              <a:latin typeface="LOREAL Essenti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79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690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LOREAL Essentielle</vt:lpstr>
      <vt:lpstr>LOREAL_PRO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MOLLER Natalia</dc:creator>
  <cp:lastModifiedBy>MOLLER Natalia</cp:lastModifiedBy>
  <cp:revision>1</cp:revision>
  <dcterms:created xsi:type="dcterms:W3CDTF">2025-01-31T11:18:28Z</dcterms:created>
  <dcterms:modified xsi:type="dcterms:W3CDTF">2025-09-11T08:17:46Z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2025-01-31T12:05:30Z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adfc43c5-bd0b-4efa-84e8-6ae94f18a738</vt:lpwstr>
  </property>
  <property fmtid="{D5CDD505-2E9C-101B-9397-08002B2CF9AE}" pid="8" name="MSIP_Label_f43b7177-c66c-4b22-a350-7ee86f9a1e74_ContentBits">
    <vt:lpwstr>2</vt:lpwstr>
  </property>
  <property fmtid="{D5CDD505-2E9C-101B-9397-08002B2CF9AE}" pid="9" name="ClassificationContentMarkingFooterLocations">
    <vt:lpwstr>Tema de Office:8</vt:lpwstr>
  </property>
  <property fmtid="{D5CDD505-2E9C-101B-9397-08002B2CF9AE}" pid="10" name="ClassificationContentMarkingFooterText">
    <vt:lpwstr>C1 - Internal use</vt:lpwstr>
  </property>
</Properties>
</file>