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57" r:id="rId6"/>
    <p:sldId id="258" r:id="rId7"/>
    <p:sldId id="259" r:id="rId8"/>
    <p:sldId id="265" r:id="rId9"/>
    <p:sldId id="260" r:id="rId10"/>
    <p:sldId id="266" r:id="rId11"/>
    <p:sldId id="263" r:id="rId12"/>
    <p:sldId id="267" r:id="rId13"/>
    <p:sldId id="268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A1BF"/>
    <a:srgbClr val="CFC8DA"/>
    <a:srgbClr val="D1D5E5"/>
    <a:srgbClr val="EFEFFF"/>
    <a:srgbClr val="D5D5FF"/>
    <a:srgbClr val="CCCCFF"/>
    <a:srgbClr val="FFFFFF"/>
    <a:srgbClr val="F5D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0D8E1-26FA-57BC-80E1-00E326A7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CC453D-34C8-68B7-5C4E-6B0AAB552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D6883-9E16-91CA-1BD8-02DA3AAB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F0950-61BB-CC82-F4E6-63BB3C25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8D43EA-ABDC-61FB-D17C-057953F5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01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FA69B-369E-B8A1-22DE-4605724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B35FFE-AA15-5DAA-DFE7-0EBF85AC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A4868-66F1-4A29-DDE2-47EA5004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305B7-AADF-9DBB-9279-4EF4FD02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648761-0190-99A7-5DEC-53B58CB2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1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E4ED3-303B-23D4-DC77-B13DEAFEF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DDA6E0-555E-5C80-9D67-5D46D49A9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528399-D4DE-A614-9963-DC1752DC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CFE229-C0F8-B839-040D-8206D179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F80AEE-D7B8-BDBB-028E-FE9B72BC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1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5BFA2-1C98-1E0B-8E80-CD95984F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61DD9-4222-57B2-CFEB-830525CFD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0E3FE-84BF-644B-C584-72B16112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5E13D-7EB2-323A-E761-3C523F45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3EA675-1F1A-10D3-80DA-BC3057FC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30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192DB-3D24-5911-252C-74C13C20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EA6EC-8C68-3682-5376-9915F8F1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316B2B-578F-B255-12B9-6F7EB1F6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FDDCDB-3944-9A63-C947-39DB6728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15AE3-A4D2-A019-EF61-3555C577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62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A0B7D-A93E-DD86-C5D4-4ADA085F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0761D-F87C-CA78-041E-B4BC996A8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15FE8C-1DA1-C35A-1CF5-0FBBFDF8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2C96F8-16AD-2484-7FE7-8B41E48E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D8E6B-F1B0-FABD-3023-ACD7D926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EAAD1-EA20-63DF-9BEB-6FF719A80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8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FE90-F2B9-099C-36F6-CCCBCD8F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25712-237E-4100-8047-F1A263AF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902A6-F3F5-6CE2-D933-74584E539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24B774-7763-D95E-8708-AA1D8C5D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6C8BE9-25F2-88EF-C8EA-C0057DD45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4F0EFA-2E48-CF8A-7238-06C09784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280D-A197-0E1F-282C-8D4EDAC51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9BA150-E43C-F8A3-CA4F-080825A0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95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CFE3A-B168-A226-8C0F-D06F8605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A3FFA0-709D-BC13-26B2-332BE28C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BEAEDB-225A-C65E-CC51-E64593C0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938E19-304E-0C19-A3E6-0CC964F3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09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FD81DF-9433-ECD3-3383-CF633C53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D93F0-EE5D-BAC6-7A9D-6D2736E9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C3EC52-D1FF-2B11-7D0C-B5F6AA7D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68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07750-9070-B827-BE0A-53846324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F0308-BA55-608A-F394-D63739D4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43C94-44DF-D6D5-A038-553A8CF3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46BCF-D599-BDD5-2EBC-737ED50F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8E9065-ECDD-8435-30F3-F4D1E8F8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42BB80-26BC-1B26-2ADE-65F4C143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9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2100-A80F-D54C-2DAE-AE242D46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1CFEC5-1DA3-9E1F-2F61-8D71710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29515B-72C0-E06E-F144-A6DC5DEB0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D638A6-65C5-5B2E-ACCA-3444B46A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669655-109F-782A-38D4-DCAFE53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2373C9-E31B-B7D5-4598-C98D6B19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50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0E5800-CC91-2117-E5CF-6861D56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819F8-5210-215F-C4C5-5831A4BF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05F57-AA81-49D9-7034-215671B20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A655D-7CBD-406E-A8DD-1211BFE58424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7AD826-CB22-E0C0-1A3E-A9567802C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F5096-4181-2C5A-6D75-AC9FB8DDA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0F395-A0FE-4955-8387-5D1F36E7F29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87D9B2-121E-A67C-5E42-2B488AB2929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900">
                <a:solidFill>
                  <a:srgbClr val="008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3183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realconnect.teleperformancemy.com:8081/loreal-web-cha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8BC36BAE-24FB-4C33-0D41-9CD7716A20CE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1756B42-050F-57E2-46D7-2DAB8C45856B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DEFB6CD0-E9A5-5B76-7D32-25FBC4EEDED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74FAA60-4C12-5E7C-938F-6069F0AF88BB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753B8D1-4659-A182-BB54-177A05DC2EC1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BE1D19F3-4EB5-CA93-F696-AC85735812C3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75888BE-C791-137A-CF35-2B383DC76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Gotham Black" panose="02000603040000020004" pitchFamily="2" charset="0"/>
              </a:rPr>
              <a:t>PREGUNTAS FRECUENTES K-SCAN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CE467F-C094-78EA-117B-AF4F4EA8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523" y="3620045"/>
            <a:ext cx="5664675" cy="1655762"/>
          </a:xfrm>
        </p:spPr>
        <p:txBody>
          <a:bodyPr/>
          <a:lstStyle/>
          <a:p>
            <a:r>
              <a:rPr lang="es-ES" b="1" dirty="0">
                <a:latin typeface="Gotham Medium" panose="02000603030000020004" pitchFamily="2" charset="0"/>
              </a:rPr>
              <a:t>¿TIENES DUDAS? </a:t>
            </a:r>
          </a:p>
          <a:p>
            <a:r>
              <a:rPr lang="es-ES" dirty="0">
                <a:latin typeface="Gotham Thin" pitchFamily="50" charset="0"/>
                <a:cs typeface="Gotham Thin" pitchFamily="50" charset="0"/>
              </a:rPr>
              <a:t>Consulta estas preguntas frecuentes.</a:t>
            </a:r>
          </a:p>
        </p:txBody>
      </p:sp>
    </p:spTree>
    <p:extLst>
      <p:ext uri="{BB962C8B-B14F-4D97-AF65-F5344CB8AC3E}">
        <p14:creationId xmlns:p14="http://schemas.microsoft.com/office/powerpoint/2010/main" val="370754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5D33-4679-16BB-34F7-8B5E446E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6DC2C499-5D67-C645-5A62-AEC5848167C3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68590805-31D9-F761-C0D3-919D0E158756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6B24218-D0F6-852D-C934-10295B369FF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F44A48D-A36A-00A8-1405-6578AA381A55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C099093-D680-3765-7888-54D3A3C53660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77759275-5819-F827-A26C-319A7B45F64D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16EE7DA-6E67-7E1E-E3BD-7CF133A7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Gotham Black" panose="02000603040000020004" pitchFamily="2" charset="0"/>
              </a:rPr>
              <a:t>PREGUNTAS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FUNCIONAMIENTO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K-SCAN</a:t>
            </a:r>
          </a:p>
        </p:txBody>
      </p:sp>
    </p:spTree>
    <p:extLst>
      <p:ext uri="{BB962C8B-B14F-4D97-AF65-F5344CB8AC3E}">
        <p14:creationId xmlns:p14="http://schemas.microsoft.com/office/powerpoint/2010/main" val="162391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B7DA-400F-C9A5-C8DC-0C8EEE3D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AEA74AD-D44B-ABA9-04D9-40396B6150B6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7887BD4-C34C-0AFA-F5AD-72196024CCD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6113583-3D4D-D28D-7C04-1393B32C086F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0276F12-CFCD-FF57-7A7C-4E33D5FCF303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3A30D84-3A23-0140-076B-A06FFED28DCC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8CE7283-CE58-C933-93D6-E5678DABB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¿TIENES PROBLEMAS CON EL FUNCIONAMIENTO                   DE TU K-SCAN?</a:t>
            </a:r>
          </a:p>
          <a:p>
            <a:endParaRPr lang="es-ES" b="1" dirty="0">
              <a:latin typeface="Gotham Medium" panose="02000603030000020004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58C60BC-4537-B8A7-7962-5BB37F1DA14E}"/>
              </a:ext>
            </a:extLst>
          </p:cNvPr>
          <p:cNvSpPr/>
          <p:nvPr/>
        </p:nvSpPr>
        <p:spPr>
          <a:xfrm>
            <a:off x="1150436" y="393698"/>
            <a:ext cx="9838797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9955B0-CD8D-8800-3AB8-4936A5817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22" y="518481"/>
            <a:ext cx="10315573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FUNCIONAMIENTO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B363A2D-507C-DF4F-D42E-47C2F01D1BD7}"/>
              </a:ext>
            </a:extLst>
          </p:cNvPr>
          <p:cNvSpPr txBox="1">
            <a:spLocks/>
          </p:cNvSpPr>
          <p:nvPr/>
        </p:nvSpPr>
        <p:spPr>
          <a:xfrm>
            <a:off x="1194887" y="2988472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Por favor, póngase en contacto con el servicio de atención al cliente en el horario de Lunes a Viernes, 9:00 a 18:00</a:t>
            </a:r>
          </a:p>
          <a:p>
            <a:endParaRPr lang="es-ES" sz="400" b="1" dirty="0">
              <a:latin typeface="Gotham Thin" pitchFamily="50" charset="0"/>
              <a:cs typeface="Gotham Thin" pitchFamily="50" charset="0"/>
            </a:endParaRPr>
          </a:p>
          <a:p>
            <a:pPr marL="457200" indent="-457200">
              <a:buAutoNum type="arabicPeriod"/>
            </a:pPr>
            <a:r>
              <a:rPr lang="es-ES" b="1" dirty="0">
                <a:latin typeface="Gotham Thin" pitchFamily="50" charset="0"/>
                <a:cs typeface="Gotham Thin" pitchFamily="50" charset="0"/>
              </a:rPr>
              <a:t>Vía teléfono: (+34) 931 816 582</a:t>
            </a:r>
          </a:p>
          <a:p>
            <a:pPr marL="457200" indent="-457200">
              <a:buAutoNum type="arabicPeriod"/>
            </a:pPr>
            <a:endParaRPr lang="es-ES" sz="400" b="1" dirty="0">
              <a:latin typeface="Gotham Thin" pitchFamily="50" charset="0"/>
              <a:cs typeface="Gotham Thin" pitchFamily="50" charset="0"/>
            </a:endParaRPr>
          </a:p>
          <a:p>
            <a:pPr marL="457200" indent="-457200">
              <a:buAutoNum type="arabicPeriod"/>
            </a:pPr>
            <a:r>
              <a:rPr lang="es-ES" b="1" dirty="0">
                <a:latin typeface="Gotham Thin" pitchFamily="50" charset="0"/>
                <a:cs typeface="Gotham Thin" pitchFamily="50" charset="0"/>
              </a:rPr>
              <a:t>Vía </a:t>
            </a:r>
            <a:r>
              <a:rPr lang="es-ES" b="1" dirty="0" err="1">
                <a:latin typeface="Gotham Thin" pitchFamily="50" charset="0"/>
                <a:cs typeface="Gotham Thin" pitchFamily="50" charset="0"/>
              </a:rPr>
              <a:t>chatbot</a:t>
            </a:r>
            <a:r>
              <a:rPr lang="es-ES" b="1" dirty="0">
                <a:latin typeface="Gotham Thin" pitchFamily="50" charset="0"/>
                <a:cs typeface="Gotham Thin" pitchFamily="50" charset="0"/>
              </a:rPr>
              <a:t>: </a:t>
            </a:r>
            <a:r>
              <a:rPr lang="en-US" u="sng" dirty="0">
                <a:solidFill>
                  <a:prstClr val="black"/>
                </a:solidFill>
                <a:latin typeface="Calibri"/>
                <a:hlinkClick r:id="rId4" tooltip="https://lorealconnect.teleperformancemy.com:8081/loreal-web-chat/"/>
              </a:rPr>
              <a:t>Loreal Web Chat</a:t>
            </a:r>
            <a:endParaRPr lang="es-ES" b="1" dirty="0">
              <a:latin typeface="Gotham Thin" pitchFamily="50" charset="0"/>
              <a:cs typeface="Gotham Thin" pitchFamily="50" charset="0"/>
            </a:endParaRPr>
          </a:p>
          <a:p>
            <a:endParaRPr lang="es-ES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1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5EC00-634A-6AF5-0C02-34E42440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16F89E04-BDA8-8E06-4FA2-7BA6F93DB795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8568F018-09D4-6055-7C98-7FE9262A3357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5A5B645-8F0A-16C2-E14D-14B852DAF8C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BBB4A78-7D42-3B4D-74F8-A2D4AFEE9EB6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0AB0AB2-6AFF-9EC4-C3B0-1C39A59C365C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14000BC-3E3A-3245-171D-1A61D4BC9F08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CAB7726-B2F7-1664-1589-0E8EB6715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Gotham Black" panose="02000603040000020004" pitchFamily="2" charset="0"/>
              </a:rPr>
              <a:t>IPADS 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COMPATIBLES</a:t>
            </a:r>
          </a:p>
        </p:txBody>
      </p:sp>
    </p:spTree>
    <p:extLst>
      <p:ext uri="{BB962C8B-B14F-4D97-AF65-F5344CB8AC3E}">
        <p14:creationId xmlns:p14="http://schemas.microsoft.com/office/powerpoint/2010/main" val="218660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F0D0-9F0B-584C-A5C4-75F07D853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6B2BBCD-38DA-01B1-D490-D9B1901F748B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06403BC-FB30-1B8D-E162-34FED57EDE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F4139DC-0201-5C1B-7CAC-BAC4BAEB79C8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823B45D-49FB-80DB-F02D-C4753CC540D0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18C639B-1061-1A27-DAD7-D1B2A9C98BB2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9128740-AE35-D607-7A1C-2BED86696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8" y="422592"/>
            <a:ext cx="12041204" cy="59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9810-BC51-AEFF-8A3F-2522C1311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EA5A7917-D41B-ABF5-5DB3-C5F8465D7A2F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2BAB42E5-C2F4-C186-E1F1-A930D0EDD876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29C66306-6E81-6196-2B88-44504F252A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5901BA69-3D00-FE90-EF7E-67DFF3D52F8F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B223086-A871-BC0A-3845-760FC2587CBA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2A98B4E9-2FDD-D74D-5F6D-94E033ED9889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16C8300-828D-8945-4140-8ECAFE9B3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Gotham Black" panose="02000603040000020004" pitchFamily="2" charset="0"/>
              </a:rPr>
              <a:t>PREGUNTAS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CONEXIÓN</a:t>
            </a:r>
          </a:p>
        </p:txBody>
      </p:sp>
    </p:spTree>
    <p:extLst>
      <p:ext uri="{BB962C8B-B14F-4D97-AF65-F5344CB8AC3E}">
        <p14:creationId xmlns:p14="http://schemas.microsoft.com/office/powerpoint/2010/main" val="388951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9529-AF09-4658-6E44-0401F4B8F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98E21B1-2F1B-F4F1-B6F2-E52E048DCC4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34293632-494F-B0DD-68C7-84A268821FC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CA055E0-18E5-2280-860E-D68661FFD06A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6E5E7B2-D905-B79A-E47C-A8DC6BDB6E46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2F86C973-25C3-0502-3538-30CB1D20AC93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D1853A43-1AA1-6A4F-7375-3C2001FF0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7283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¿NO TE ACUERDAS DE TU CONTRASEÑA                                                                        PARA ENTRAR EN LA APLICACIÓN?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1E5C83F-244F-F9A4-576E-873FB292BD53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6A2F74-F421-76C5-7982-D49A22089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CONEXIÓN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55EC6836-9410-6719-7D5C-AF1AA816EB1A}"/>
              </a:ext>
            </a:extLst>
          </p:cNvPr>
          <p:cNvSpPr txBox="1">
            <a:spLocks/>
          </p:cNvSpPr>
          <p:nvPr/>
        </p:nvSpPr>
        <p:spPr>
          <a:xfrm>
            <a:off x="1202762" y="2738761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Puede ponerse en contacto con su educador para que éste solicite el reseteo de dicha contraseña.</a:t>
            </a: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Una vez le confirmen que se ha reseteado, debe usar la contraseña: Kerastase2025!</a:t>
            </a:r>
            <a:endParaRPr lang="es-ES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7441C-7EF4-8B69-7923-C9C42D24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5B1FB44-0740-18B5-70A0-CA2DCF62F016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543BB0E-B3C9-BB22-9B9A-BF9E07BE1B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F959B8E-DBC8-D389-6105-F09C5F61C98C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6781D79-555C-367A-BF9A-435E407E9F5E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BAA8782-B98F-2479-C301-33561C95A3D2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49C6BD1C-D441-D888-CAF0-C9CD5C9F1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821064"/>
          </a:xfrm>
        </p:spPr>
        <p:txBody>
          <a:bodyPr>
            <a:normAutofit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¿CUÁL ES LA CONTRASEÑA                                                                             DE LA WIFI DE LA PROPIA K-SCAN?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3E154C-3548-EA5C-3D8A-6FB4AB6D4CF3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378A44-1DA9-139B-C903-4C8FB97E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CONEXIÓN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BEBA794-020E-2521-DFE8-880823F0FDED}"/>
              </a:ext>
            </a:extLst>
          </p:cNvPr>
          <p:cNvSpPr txBox="1">
            <a:spLocks/>
          </p:cNvSpPr>
          <p:nvPr/>
        </p:nvSpPr>
        <p:spPr>
          <a:xfrm>
            <a:off x="1194887" y="2867177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La contraseña de la propia cámara es:</a:t>
            </a:r>
          </a:p>
          <a:p>
            <a:r>
              <a:rPr lang="es-ES" b="1" dirty="0" err="1">
                <a:latin typeface="Gotham Thin" pitchFamily="50" charset="0"/>
                <a:cs typeface="Gotham Thin" pitchFamily="50" charset="0"/>
              </a:rPr>
              <a:t>Kscan</a:t>
            </a:r>
            <a:r>
              <a:rPr lang="es-ES" b="1" dirty="0">
                <a:latin typeface="Gotham Thin" pitchFamily="50" charset="0"/>
                <a:cs typeface="Gotham Thin" pitchFamily="50" charset="0"/>
              </a:rPr>
              <a:t>#@839</a:t>
            </a:r>
            <a:endParaRPr lang="es-ES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2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F2E89-AE22-11A5-7F8D-B6706FD4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6A078CB-E58D-A734-9CA5-7A3536131C3A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08624C5-3204-6BAA-63D1-60295FD0DBE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B01AAFC8-2719-6BD4-F2AF-90CB39E75455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6A7C050-06A2-74AE-FAB0-F4FD5BD72B84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C96B314D-00DB-77C7-52C7-C993098F9874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FB20C42-A21E-B3EC-E304-069DAB853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1"/>
            <a:ext cx="9794346" cy="165576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AL ABRIR LA APLICACIÓN, </a:t>
            </a:r>
          </a:p>
          <a:p>
            <a:r>
              <a:rPr lang="es-ES" b="1" dirty="0">
                <a:latin typeface="Gotham Medium" panose="02000603030000020004" pitchFamily="2" charset="0"/>
              </a:rPr>
              <a:t>APARECE LA PÁGINA DE RESTABLECIMIENTO DE CONTRASEÑA,</a:t>
            </a:r>
          </a:p>
          <a:p>
            <a:r>
              <a:rPr lang="es-ES" b="1" dirty="0">
                <a:latin typeface="Gotham Medium" panose="02000603030000020004" pitchFamily="2" charset="0"/>
              </a:rPr>
              <a:t>¿QUÉ PUEDO HACER?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98AF9C6-093C-5637-B063-1B6566C5CA9A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CADA48-7BE4-36C1-FD1D-A4D70EE53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CONEXIÓN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4A1BAA62-AEAC-62B8-08D1-1797C74D94BA}"/>
              </a:ext>
            </a:extLst>
          </p:cNvPr>
          <p:cNvSpPr txBox="1">
            <a:spLocks/>
          </p:cNvSpPr>
          <p:nvPr/>
        </p:nvSpPr>
        <p:spPr>
          <a:xfrm>
            <a:off x="1202762" y="3780161"/>
            <a:ext cx="9794346" cy="255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s-ES" dirty="0">
                <a:latin typeface="Gotham Thin" pitchFamily="50" charset="0"/>
                <a:cs typeface="Gotham Thin" pitchFamily="50" charset="0"/>
              </a:rPr>
              <a:t>Vaya a los ajustes del iPad.</a:t>
            </a:r>
          </a:p>
          <a:p>
            <a:pPr marL="457200" indent="-457200">
              <a:buAutoNum type="arabicPeriod"/>
            </a:pPr>
            <a:endParaRPr lang="es-ES" sz="400" dirty="0">
              <a:latin typeface="Gotham Thin" pitchFamily="50" charset="0"/>
              <a:cs typeface="Gotham Thin" pitchFamily="50" charset="0"/>
            </a:endParaRPr>
          </a:p>
          <a:p>
            <a:r>
              <a:rPr lang="es-ES" dirty="0">
                <a:latin typeface="Gotham Thin" pitchFamily="50" charset="0"/>
                <a:cs typeface="Gotham Thin" pitchFamily="50" charset="0"/>
              </a:rPr>
              <a:t>2. Vaya a la sección de la aplicación K-</a:t>
            </a:r>
            <a:r>
              <a:rPr lang="es-ES" dirty="0" err="1">
                <a:latin typeface="Gotham Thin" pitchFamily="50" charset="0"/>
                <a:cs typeface="Gotham Thin" pitchFamily="50" charset="0"/>
              </a:rPr>
              <a:t>Scan</a:t>
            </a:r>
            <a:r>
              <a:rPr lang="es-ES" dirty="0">
                <a:latin typeface="Gotham Thin" pitchFamily="50" charset="0"/>
                <a:cs typeface="Gotham Thin" pitchFamily="50" charset="0"/>
              </a:rPr>
              <a:t>.</a:t>
            </a:r>
          </a:p>
          <a:p>
            <a:endParaRPr lang="es-ES" sz="400" dirty="0">
              <a:latin typeface="Gotham Thin" pitchFamily="50" charset="0"/>
              <a:cs typeface="Gotham Thin" pitchFamily="50" charset="0"/>
            </a:endParaRPr>
          </a:p>
          <a:p>
            <a:r>
              <a:rPr lang="es-ES" dirty="0">
                <a:latin typeface="Gotham Thin" pitchFamily="50" charset="0"/>
                <a:cs typeface="Gotham Thin" pitchFamily="50" charset="0"/>
              </a:rPr>
              <a:t>3. Haga clic en «Borrar datos locales» para asegurarse de que la opción verde está activada.</a:t>
            </a:r>
          </a:p>
        </p:txBody>
      </p:sp>
    </p:spTree>
    <p:extLst>
      <p:ext uri="{BB962C8B-B14F-4D97-AF65-F5344CB8AC3E}">
        <p14:creationId xmlns:p14="http://schemas.microsoft.com/office/powerpoint/2010/main" val="168296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6408-D5BA-901E-D090-68FAA1DB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C1D03A93-CB8E-4BF4-2044-D326A802974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9347FE51-3B21-CC92-789F-F03868CF97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E25C88B5-CF33-8282-98B9-0EFF326B6BCB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00A4F23-71DB-FDC4-29CC-9FFBD317AA74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DAC5CBDC-E7E0-D5B3-C446-36CB05BD2E98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3A369688-AFD7-7D2C-4FB4-1CF743781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LA CONTRASEÑA AUTOMÁTICA GENERADA POR LA CÁMARA NO APARECE DESPUÉS DE INTRODUCIR               LA CONTRASEÑA PREDETERMINADA, </a:t>
            </a:r>
          </a:p>
          <a:p>
            <a:r>
              <a:rPr lang="es-ES" b="1" dirty="0">
                <a:latin typeface="Gotham Medium" panose="02000603030000020004" pitchFamily="2" charset="0"/>
              </a:rPr>
              <a:t>¿QUÉ PUEDO HACER?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D99B09-0B1A-5854-E043-5B4C5911407B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D8AA60-39A1-ECC2-6FA7-3EFD4C8C4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CONEXIÓN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2E9C0746-A075-6F30-58FB-659C9E8B7E9E}"/>
              </a:ext>
            </a:extLst>
          </p:cNvPr>
          <p:cNvSpPr txBox="1">
            <a:spLocks/>
          </p:cNvSpPr>
          <p:nvPr/>
        </p:nvSpPr>
        <p:spPr>
          <a:xfrm>
            <a:off x="1194887" y="3898900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Opción 1</a:t>
            </a:r>
            <a:r>
              <a:rPr lang="es-ES" dirty="0">
                <a:latin typeface="Gotham Thin" pitchFamily="50" charset="0"/>
                <a:cs typeface="Gotham Thin" pitchFamily="50" charset="0"/>
              </a:rPr>
              <a:t>: Vaya a los ajustes del iPad,                                                          entre en la sección de la aplicación K-</a:t>
            </a:r>
            <a:r>
              <a:rPr lang="es-ES" dirty="0" err="1">
                <a:latin typeface="Gotham Thin" pitchFamily="50" charset="0"/>
                <a:cs typeface="Gotham Thin" pitchFamily="50" charset="0"/>
              </a:rPr>
              <a:t>Scan</a:t>
            </a:r>
            <a:r>
              <a:rPr lang="es-ES" dirty="0">
                <a:latin typeface="Gotham Thin" pitchFamily="50" charset="0"/>
                <a:cs typeface="Gotham Thin" pitchFamily="50" charset="0"/>
              </a:rPr>
              <a:t>                                      y haga clic en «Borrar datos locales» asegurándose                              de que la opción verde esté activada.</a:t>
            </a:r>
          </a:p>
          <a:p>
            <a:endParaRPr lang="es-ES" dirty="0">
              <a:latin typeface="Gotham Thin" pitchFamily="50" charset="0"/>
              <a:cs typeface="Gotham Thin" pitchFamily="50" charset="0"/>
            </a:endParaRP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Opción 2</a:t>
            </a:r>
            <a:r>
              <a:rPr lang="es-ES" dirty="0">
                <a:latin typeface="Gotham Thin" pitchFamily="50" charset="0"/>
                <a:cs typeface="Gotham Thin" pitchFamily="50" charset="0"/>
              </a:rPr>
              <a:t>: Elimine la aplicación y vuelva a descargarla.</a:t>
            </a:r>
          </a:p>
        </p:txBody>
      </p:sp>
    </p:spTree>
    <p:extLst>
      <p:ext uri="{BB962C8B-B14F-4D97-AF65-F5344CB8AC3E}">
        <p14:creationId xmlns:p14="http://schemas.microsoft.com/office/powerpoint/2010/main" val="345623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B907-5166-F500-FBFA-86A07D5E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DBD35B7-6562-062A-0E38-2066169501C1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AAA21AE8-B496-47BC-C107-43D604B4EC9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B9571AE-BE14-2C69-F06F-34E0584B66D5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1D03FE58-B272-B653-1F27-B678C62A0F87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5ADEC73E-7CB1-1D56-D030-0092F4401A4A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EED92270-720F-5ADC-1E86-4529C13C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ME APARECE EL MENSAJE                                     «AUTENTICACIÓN FALLIDA: ERROR DE CONFIGURACIÓN DEL PORTAL (400)».                                                                      ¿QUÉ PUEDO HACER?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C3D3903-C26D-346E-44FC-7E7E631D5B31}"/>
              </a:ext>
            </a:extLst>
          </p:cNvPr>
          <p:cNvSpPr/>
          <p:nvPr/>
        </p:nvSpPr>
        <p:spPr>
          <a:xfrm>
            <a:off x="1808707" y="393698"/>
            <a:ext cx="8477805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A94B35-328D-74E8-29E4-55D6F6F46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762" y="518481"/>
            <a:ext cx="9689694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CONEXIÓN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8960850-C82E-5AE9-BAC0-35D01E1B0151}"/>
              </a:ext>
            </a:extLst>
          </p:cNvPr>
          <p:cNvSpPr txBox="1">
            <a:spLocks/>
          </p:cNvSpPr>
          <p:nvPr/>
        </p:nvSpPr>
        <p:spPr>
          <a:xfrm>
            <a:off x="1194887" y="3898900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Después de cinco intentos fallidos de introducir la contraseña del punto de venta, aparecerá este mensaje de error incluso si se introduce la contraseña correcta.</a:t>
            </a:r>
          </a:p>
          <a:p>
            <a:endParaRPr lang="es-ES" sz="400" b="1" dirty="0">
              <a:latin typeface="Gotham Thin" pitchFamily="50" charset="0"/>
              <a:cs typeface="Gotham Thin" pitchFamily="50" charset="0"/>
            </a:endParaRP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Se trata de una medida de seguridad integrada. </a:t>
            </a:r>
          </a:p>
          <a:p>
            <a:endParaRPr lang="es-ES" sz="400" b="1" dirty="0">
              <a:latin typeface="Gotham Thin" pitchFamily="50" charset="0"/>
              <a:cs typeface="Gotham Thin" pitchFamily="50" charset="0"/>
            </a:endParaRP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Espere un minuto antes de volver a intentarlo</a:t>
            </a:r>
            <a:r>
              <a:rPr lang="es-ES" dirty="0">
                <a:latin typeface="Gotham Thin" pitchFamily="50" charset="0"/>
                <a:cs typeface="Gotham Thin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5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4C80-8AB7-1899-145E-FA45F3A75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>
            <a:extLst>
              <a:ext uri="{FF2B5EF4-FFF2-40B4-BE49-F238E27FC236}">
                <a16:creationId xmlns:a16="http://schemas.microsoft.com/office/drawing/2014/main" id="{552C7581-1E81-98BA-829A-16ECE98D505B}"/>
              </a:ext>
            </a:extLst>
          </p:cNvPr>
          <p:cNvGrpSpPr/>
          <p:nvPr/>
        </p:nvGrpSpPr>
        <p:grpSpPr>
          <a:xfrm>
            <a:off x="-50029" y="-530954"/>
            <a:ext cx="12251173" cy="7388954"/>
            <a:chOff x="-1162441" y="-611830"/>
            <a:chExt cx="13972872" cy="8723071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3D44047D-0B17-2245-3DEF-857096B3F8C0}"/>
                </a:ext>
              </a:extLst>
            </p:cNvPr>
            <p:cNvPicPr/>
            <p:nvPr/>
          </p:nvPicPr>
          <p:blipFill>
            <a:blip r:embed="rId2" cstate="print"/>
            <a:srcRect l="12094"/>
            <a:stretch>
              <a:fillRect/>
            </a:stretch>
          </p:blipFill>
          <p:spPr>
            <a:xfrm>
              <a:off x="-1162441" y="-1"/>
              <a:ext cx="6025306" cy="8096251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C0AC6F3F-3E42-017E-DE15-C99B49929C1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1952" y="11539"/>
              <a:ext cx="7539063" cy="8084711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0CB0647-87D0-991B-64E1-D6BB5A46E4F9}"/>
                </a:ext>
              </a:extLst>
            </p:cNvPr>
            <p:cNvSpPr/>
            <p:nvPr/>
          </p:nvSpPr>
          <p:spPr>
            <a:xfrm rot="5400000">
              <a:off x="4689480" y="-17206"/>
              <a:ext cx="8096250" cy="8145653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EF8EEF68-A048-6CFF-7B15-18954B412525}"/>
                </a:ext>
              </a:extLst>
            </p:cNvPr>
            <p:cNvSpPr/>
            <p:nvPr/>
          </p:nvSpPr>
          <p:spPr>
            <a:xfrm>
              <a:off x="5251951" y="-611830"/>
              <a:ext cx="7558479" cy="872307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E0EEF99-8825-97C5-9BF1-8AC4D555998F}"/>
                </a:ext>
              </a:extLst>
            </p:cNvPr>
            <p:cNvPicPr/>
            <p:nvPr/>
          </p:nvPicPr>
          <p:blipFill>
            <a:blip r:embed="rId4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60949" y="4043"/>
              <a:ext cx="4920478" cy="8006482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2CE6B15-6DD6-E79A-B8B2-C238AD73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7394" y="1028701"/>
            <a:ext cx="8000934" cy="2387600"/>
          </a:xfrm>
        </p:spPr>
        <p:txBody>
          <a:bodyPr>
            <a:normAutofit/>
          </a:bodyPr>
          <a:lstStyle/>
          <a:p>
            <a:r>
              <a:rPr lang="es-ES" sz="5400" dirty="0">
                <a:latin typeface="Gotham Black" panose="02000603040000020004" pitchFamily="2" charset="0"/>
              </a:rPr>
              <a:t>PREGUNTAS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RECOMENDACIÓN</a:t>
            </a:r>
            <a:br>
              <a:rPr lang="es-ES" sz="5400" dirty="0">
                <a:latin typeface="Gotham Black" panose="02000603040000020004" pitchFamily="2" charset="0"/>
              </a:rPr>
            </a:br>
            <a:r>
              <a:rPr lang="es-ES" sz="5400" dirty="0">
                <a:latin typeface="Gotham Black" panose="02000603040000020004" pitchFamily="2" charset="0"/>
              </a:rPr>
              <a:t>RUTINA CAPILAR</a:t>
            </a:r>
          </a:p>
        </p:txBody>
      </p:sp>
    </p:spTree>
    <p:extLst>
      <p:ext uri="{BB962C8B-B14F-4D97-AF65-F5344CB8AC3E}">
        <p14:creationId xmlns:p14="http://schemas.microsoft.com/office/powerpoint/2010/main" val="199547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8916E-D2B5-E0D3-44EC-AE422F39C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B8041803-8DF1-DDEF-B947-B083CB06AB95}"/>
              </a:ext>
            </a:extLst>
          </p:cNvPr>
          <p:cNvGrpSpPr/>
          <p:nvPr/>
        </p:nvGrpSpPr>
        <p:grpSpPr>
          <a:xfrm>
            <a:off x="-88901" y="-15400"/>
            <a:ext cx="12273022" cy="6873400"/>
            <a:chOff x="-88901" y="-15400"/>
            <a:chExt cx="12273022" cy="68734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8F089B95-2B7C-1076-D381-2FED32A5C3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924"/>
              <a:ext cx="12184121" cy="6848226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283670B-3E5B-311B-405B-B76CFF32AE6B}"/>
                </a:ext>
              </a:extLst>
            </p:cNvPr>
            <p:cNvSpPr/>
            <p:nvPr/>
          </p:nvSpPr>
          <p:spPr>
            <a:xfrm rot="5400000">
              <a:off x="2618610" y="-2720209"/>
              <a:ext cx="6858000" cy="12273021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40000"/>
                  </a:schemeClr>
                </a:gs>
                <a:gs pos="100000">
                  <a:srgbClr val="E8EAEC"/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312577F-1096-8AEB-1666-30F491CC99DA}"/>
                </a:ext>
              </a:extLst>
            </p:cNvPr>
            <p:cNvSpPr/>
            <p:nvPr/>
          </p:nvSpPr>
          <p:spPr>
            <a:xfrm>
              <a:off x="0" y="0"/>
              <a:ext cx="12184121" cy="6858000"/>
            </a:xfrm>
            <a:custGeom>
              <a:avLst/>
              <a:gdLst/>
              <a:ahLst/>
              <a:cxnLst/>
              <a:rect l="l" t="t" r="r" b="b"/>
              <a:pathLst>
                <a:path w="11016615" h="4752340">
                  <a:moveTo>
                    <a:pt x="11016005" y="0"/>
                  </a:moveTo>
                  <a:lnTo>
                    <a:pt x="0" y="0"/>
                  </a:lnTo>
                  <a:lnTo>
                    <a:pt x="0" y="4751997"/>
                  </a:lnTo>
                  <a:lnTo>
                    <a:pt x="11016005" y="4751997"/>
                  </a:lnTo>
                  <a:lnTo>
                    <a:pt x="11016005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24916"/>
                  </a:schemeClr>
                </a:gs>
              </a:gsLst>
              <a:lin ang="5400000" scaled="1"/>
            </a:gradFill>
          </p:spPr>
          <p:txBody>
            <a:bodyPr wrap="square" lIns="0" tIns="0" rIns="0" bIns="0" rtlCol="0"/>
            <a:lstStyle/>
            <a:p>
              <a:pPr marL="0" marR="0" lvl="0" indent="0" algn="l" defTabSz="7745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30064248-EADB-FD87-5E2C-AEA864D3389A}"/>
                </a:ext>
              </a:extLst>
            </p:cNvPr>
            <p:cNvPicPr/>
            <p:nvPr/>
          </p:nvPicPr>
          <p:blipFill>
            <a:blip r:embed="rId3" cstate="print">
              <a:alphaModFix amt="35000"/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76883" y="-15400"/>
              <a:ext cx="4314190" cy="6781961"/>
            </a:xfrm>
            <a:prstGeom prst="rect">
              <a:avLst/>
            </a:prstGeom>
          </p:spPr>
        </p:pic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95E24C06-3874-A0A7-BC20-88E15377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436" y="1890080"/>
            <a:ext cx="9794346" cy="2174244"/>
          </a:xfrm>
        </p:spPr>
        <p:txBody>
          <a:bodyPr>
            <a:normAutofit/>
          </a:bodyPr>
          <a:lstStyle/>
          <a:p>
            <a:r>
              <a:rPr lang="es-ES" b="1" dirty="0">
                <a:latin typeface="Gotham Medium" panose="02000603030000020004" pitchFamily="2" charset="0"/>
              </a:rPr>
              <a:t>¿QUÉ PUEDO HACER SI                                                                            LA RECOMENDACIÓN CAPILAR APARECE VACÍA?</a:t>
            </a:r>
          </a:p>
          <a:p>
            <a:endParaRPr lang="es-ES" b="1" dirty="0">
              <a:latin typeface="Gotham Medium" panose="02000603030000020004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36A0C26-7AC4-3103-4893-44425071C316}"/>
              </a:ext>
            </a:extLst>
          </p:cNvPr>
          <p:cNvSpPr/>
          <p:nvPr/>
        </p:nvSpPr>
        <p:spPr>
          <a:xfrm>
            <a:off x="1150436" y="393698"/>
            <a:ext cx="9838797" cy="977902"/>
          </a:xfrm>
          <a:prstGeom prst="roundRect">
            <a:avLst>
              <a:gd name="adj" fmla="val 26180"/>
            </a:avLst>
          </a:prstGeom>
          <a:solidFill>
            <a:srgbClr val="E5E2F6"/>
          </a:solidFill>
          <a:ln>
            <a:solidFill>
              <a:srgbClr val="F9F9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F0ABDE-85FE-2D66-2D58-AC5AFB08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22" y="518481"/>
            <a:ext cx="10315573" cy="728335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Gotham Black" panose="02000603040000020004" pitchFamily="2" charset="0"/>
              </a:rPr>
              <a:t>RECOMENDACIÓN RUTINA CAPILAR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406238D-4AF6-3AF4-8B2C-20002C4BF1C9}"/>
              </a:ext>
            </a:extLst>
          </p:cNvPr>
          <p:cNvSpPr txBox="1">
            <a:spLocks/>
          </p:cNvSpPr>
          <p:nvPr/>
        </p:nvSpPr>
        <p:spPr>
          <a:xfrm>
            <a:off x="1194887" y="2988472"/>
            <a:ext cx="9794346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Esto sucede porque el producto no está disponible actualmente en el catálogo asociado a su perfil.</a:t>
            </a: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No se puede hacer nada por parte de la peluquería.</a:t>
            </a:r>
          </a:p>
          <a:p>
            <a:r>
              <a:rPr lang="es-ES" b="1" dirty="0">
                <a:latin typeface="Gotham Thin" pitchFamily="50" charset="0"/>
                <a:cs typeface="Gotham Thin" pitchFamily="50" charset="0"/>
              </a:rPr>
              <a:t>Puede ponerse en contacto con su educador para que éste solicite asociarlo correctamente.</a:t>
            </a:r>
            <a:endParaRPr lang="es-ES" dirty="0">
              <a:latin typeface="Gotham Thin" pitchFamily="50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87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Panorámica</PresentationFormat>
  <Paragraphs>49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Arial</vt:lpstr>
      <vt:lpstr>Calibri</vt:lpstr>
      <vt:lpstr>Gotham Black</vt:lpstr>
      <vt:lpstr>Gotham Medium</vt:lpstr>
      <vt:lpstr>Gotham Thin</vt:lpstr>
      <vt:lpstr>Tema de Office</vt:lpstr>
      <vt:lpstr>PREGUNTAS FRECUENTES K-SCAN</vt:lpstr>
      <vt:lpstr>PREGUNTAS CONEXIÓN</vt:lpstr>
      <vt:lpstr>CONEXIÓN</vt:lpstr>
      <vt:lpstr>CONEXIÓN</vt:lpstr>
      <vt:lpstr>CONEXIÓN</vt:lpstr>
      <vt:lpstr>CONEXIÓN</vt:lpstr>
      <vt:lpstr>CONEXIÓN</vt:lpstr>
      <vt:lpstr>PREGUNTAS RECOMENDACIÓN RUTINA CAPILAR</vt:lpstr>
      <vt:lpstr>RECOMENDACIÓN RUTINA CAPILAR</vt:lpstr>
      <vt:lpstr>PREGUNTAS FUNCIONAMIENTO K-SCAN</vt:lpstr>
      <vt:lpstr>FUNCIONAMIENTO</vt:lpstr>
      <vt:lpstr>IPADS  COMPATIBLES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MOLLER Natalia - MANPOWER</dc:creator>
  <cp:lastModifiedBy>MOLLER Natalia - MANPOWER</cp:lastModifiedBy>
  <cp:revision>1</cp:revision>
  <dcterms:created xsi:type="dcterms:W3CDTF">2026-04-15T20:16:04Z</dcterms:created>
  <dcterms:modified xsi:type="dcterms:W3CDTF">2026-04-15T20:53:49Z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2026-04-15T20:53:18Z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95a2c8a3-864e-4d51-b269-6ce852712149</vt:lpwstr>
  </property>
  <property fmtid="{D5CDD505-2E9C-101B-9397-08002B2CF9AE}" pid="8" name="MSIP_Label_f43b7177-c66c-4b22-a350-7ee86f9a1e74_ContentBits">
    <vt:lpwstr>2</vt:lpwstr>
  </property>
  <property fmtid="{D5CDD505-2E9C-101B-9397-08002B2CF9AE}" pid="9" name="MSIP_Label_f43b7177-c66c-4b22-a350-7ee86f9a1e74_Tag">
    <vt:lpwstr>10, 3, 0, 1</vt:lpwstr>
  </property>
  <property fmtid="{D5CDD505-2E9C-101B-9397-08002B2CF9AE}" pid="10" name="ClassificationContentMarkingFooterLocations">
    <vt:lpwstr>Tema de Office:8</vt:lpwstr>
  </property>
  <property fmtid="{D5CDD505-2E9C-101B-9397-08002B2CF9AE}" pid="11" name="ClassificationContentMarkingFooterText">
    <vt:lpwstr>C1 - Internal use</vt:lpwstr>
  </property>
</Properties>
</file>