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</p:sldIdLst>
  <p:sldSz cx="6858000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D7B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25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ER Natalia" userId="bdc3bbdd-d997-44c6-93bd-f25cda0c325f" providerId="ADAL" clId="{3BAC6AAA-529B-470B-AAB3-E77FB6D8C886}"/>
    <pc:docChg chg="delSld delSection modSection">
      <pc:chgData name="MOLLER Natalia" userId="bdc3bbdd-d997-44c6-93bd-f25cda0c325f" providerId="ADAL" clId="{3BAC6AAA-529B-470B-AAB3-E77FB6D8C886}" dt="2025-10-29T13:56:25.779" v="1" actId="17851"/>
      <pc:docMkLst>
        <pc:docMk/>
      </pc:docMkLst>
      <pc:sldChg chg="del">
        <pc:chgData name="MOLLER Natalia" userId="bdc3bbdd-d997-44c6-93bd-f25cda0c325f" providerId="ADAL" clId="{3BAC6AAA-529B-470B-AAB3-E77FB6D8C886}" dt="2025-10-29T13:56:23.111" v="0" actId="18676"/>
        <pc:sldMkLst>
          <pc:docMk/>
          <pc:sldMk cId="1475754117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651323"/>
            <a:ext cx="5829300" cy="564015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8508981"/>
            <a:ext cx="5143500" cy="39113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32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77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862524"/>
            <a:ext cx="1478756" cy="1372912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862524"/>
            <a:ext cx="4350544" cy="1372912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94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43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4038864"/>
            <a:ext cx="5915025" cy="673893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10841548"/>
            <a:ext cx="5915025" cy="354384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38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4312617"/>
            <a:ext cx="2914650" cy="102790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4312617"/>
            <a:ext cx="2914650" cy="102790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04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62527"/>
            <a:ext cx="5915025" cy="31313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3971359"/>
            <a:ext cx="2901255" cy="19463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5917660"/>
            <a:ext cx="2901255" cy="87039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3971359"/>
            <a:ext cx="2915543" cy="19463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5917660"/>
            <a:ext cx="2915543" cy="87039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38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53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50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080029"/>
            <a:ext cx="2211884" cy="378010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2332567"/>
            <a:ext cx="3471863" cy="1151281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860131"/>
            <a:ext cx="2211884" cy="900399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88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080029"/>
            <a:ext cx="2211884" cy="378010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2332567"/>
            <a:ext cx="3471863" cy="1151281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860131"/>
            <a:ext cx="2211884" cy="900399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89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862527"/>
            <a:ext cx="5915025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4312617"/>
            <a:ext cx="5915025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5015410"/>
            <a:ext cx="1543050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5015410"/>
            <a:ext cx="2314575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5015410"/>
            <a:ext cx="1543050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37BAB6-F69C-B3D7-86C9-9440BC69766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006725" y="15905547"/>
            <a:ext cx="876300" cy="12465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810">
                <a:solidFill>
                  <a:srgbClr val="008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408494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ABA7C-A2D9-DA57-7D84-3D35DEFBC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DA927920-8BE6-0099-D08B-D56E4C845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5" b="20289"/>
          <a:stretch/>
        </p:blipFill>
        <p:spPr>
          <a:xfrm>
            <a:off x="66104" y="5012543"/>
            <a:ext cx="6791072" cy="6276873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221EF076-EA91-1BBD-BF43-E5A64A915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5" r="13999" b="92789"/>
          <a:stretch/>
        </p:blipFill>
        <p:spPr>
          <a:xfrm>
            <a:off x="1473652" y="221179"/>
            <a:ext cx="1814619" cy="10050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D11AFF3-3D68-7F67-831B-CAF90BF0F339}"/>
              </a:ext>
            </a:extLst>
          </p:cNvPr>
          <p:cNvSpPr/>
          <p:nvPr/>
        </p:nvSpPr>
        <p:spPr>
          <a:xfrm>
            <a:off x="3480940" y="358232"/>
            <a:ext cx="1973474" cy="8680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20" dirty="0">
                <a:solidFill>
                  <a:schemeClr val="tx1"/>
                </a:solidFill>
                <a:latin typeface="LOREAL Essentielle" pitchFamily="2" charset="0"/>
              </a:rPr>
              <a:t>LOGO SALÃO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7DDB453-B7D8-BD54-4B7F-B90DE3CB0FD1}"/>
              </a:ext>
            </a:extLst>
          </p:cNvPr>
          <p:cNvSpPr txBox="1"/>
          <p:nvPr/>
        </p:nvSpPr>
        <p:spPr>
          <a:xfrm>
            <a:off x="-135801" y="1522735"/>
            <a:ext cx="687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LOREAL_PRO Book" panose="00000800000000000000" pitchFamily="50" charset="0"/>
              </a:rPr>
              <a:t>Serviço de Cor com proteção</a:t>
            </a:r>
            <a:r>
              <a:rPr lang="pt-BR" sz="2400">
                <a:latin typeface="LOREAL_PRO Book" panose="00000800000000000000" pitchFamily="50" charset="0"/>
              </a:rPr>
              <a:t> extra</a:t>
            </a:r>
            <a:endParaRPr lang="pt-BR" sz="2400" dirty="0">
              <a:latin typeface="LOREAL_PRO Book" panose="00000800000000000000" pitchFamily="50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D739E64-03D6-C005-9262-19498335822F}"/>
              </a:ext>
            </a:extLst>
          </p:cNvPr>
          <p:cNvCxnSpPr>
            <a:cxnSpLocks/>
          </p:cNvCxnSpPr>
          <p:nvPr/>
        </p:nvCxnSpPr>
        <p:spPr>
          <a:xfrm>
            <a:off x="241840" y="2023846"/>
            <a:ext cx="6478200" cy="0"/>
          </a:xfrm>
          <a:prstGeom prst="line">
            <a:avLst/>
          </a:prstGeom>
          <a:ln w="38100">
            <a:solidFill>
              <a:srgbClr val="D7BE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upo 44">
            <a:extLst>
              <a:ext uri="{FF2B5EF4-FFF2-40B4-BE49-F238E27FC236}">
                <a16:creationId xmlns:a16="http://schemas.microsoft.com/office/drawing/2014/main" id="{C309E873-4E60-BBE9-651D-3BF1BA79DBC5}"/>
              </a:ext>
            </a:extLst>
          </p:cNvPr>
          <p:cNvGrpSpPr/>
          <p:nvPr/>
        </p:nvGrpSpPr>
        <p:grpSpPr>
          <a:xfrm>
            <a:off x="210767" y="2222436"/>
            <a:ext cx="6563877" cy="2089630"/>
            <a:chOff x="210767" y="2222436"/>
            <a:chExt cx="6563877" cy="2089630"/>
          </a:xfrm>
        </p:grpSpPr>
        <p:pic>
          <p:nvPicPr>
            <p:cNvPr id="11" name="Imagen 10" descr="Interfaz de usuario gráfica, Sitio web&#10;&#10;El contenido generado por IA puede ser incorrecto.">
              <a:extLst>
                <a:ext uri="{FF2B5EF4-FFF2-40B4-BE49-F238E27FC236}">
                  <a16:creationId xmlns:a16="http://schemas.microsoft.com/office/drawing/2014/main" id="{0E75C99D-844D-2750-9132-91CBAAC63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2" t="22013" r="6684" b="69191"/>
            <a:stretch/>
          </p:blipFill>
          <p:spPr>
            <a:xfrm>
              <a:off x="210767" y="2222436"/>
              <a:ext cx="4547275" cy="2089630"/>
            </a:xfrm>
            <a:prstGeom prst="rect">
              <a:avLst/>
            </a:prstGeom>
          </p:spPr>
        </p:pic>
        <p:pic>
          <p:nvPicPr>
            <p:cNvPr id="17" name="Imagen 16" descr="Interfaz de usuario gráfica, Sitio web&#10;&#10;El contenido generado por IA puede ser incorrecto.">
              <a:extLst>
                <a:ext uri="{FF2B5EF4-FFF2-40B4-BE49-F238E27FC236}">
                  <a16:creationId xmlns:a16="http://schemas.microsoft.com/office/drawing/2014/main" id="{83DDB9ED-1B14-F6B1-4E1B-A7CA7BA2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1" t="33602" r="8076" b="58321"/>
            <a:stretch/>
          </p:blipFill>
          <p:spPr>
            <a:xfrm>
              <a:off x="4378614" y="2307877"/>
              <a:ext cx="2396030" cy="1918747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E7446B1-0551-0717-4E6E-D3B93FADC18F}"/>
                </a:ext>
              </a:extLst>
            </p:cNvPr>
            <p:cNvSpPr/>
            <p:nvPr/>
          </p:nvSpPr>
          <p:spPr>
            <a:xfrm>
              <a:off x="210768" y="2617936"/>
              <a:ext cx="359556" cy="542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968DFCB8-5495-0C51-E45B-8BF8F4E6732C}"/>
                </a:ext>
              </a:extLst>
            </p:cNvPr>
            <p:cNvSpPr/>
            <p:nvPr/>
          </p:nvSpPr>
          <p:spPr>
            <a:xfrm>
              <a:off x="1745243" y="2617935"/>
              <a:ext cx="359555" cy="10397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7B55C1C-FDC1-DE11-0D99-25E8F226F8FC}"/>
                </a:ext>
              </a:extLst>
            </p:cNvPr>
            <p:cNvSpPr/>
            <p:nvPr/>
          </p:nvSpPr>
          <p:spPr>
            <a:xfrm>
              <a:off x="4019059" y="2747352"/>
              <a:ext cx="359555" cy="9103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AFC3D0C-5A08-1C6A-56AC-592DC969F21A}"/>
                </a:ext>
              </a:extLst>
            </p:cNvPr>
            <p:cNvSpPr/>
            <p:nvPr/>
          </p:nvSpPr>
          <p:spPr>
            <a:xfrm>
              <a:off x="2543757" y="2682643"/>
              <a:ext cx="359555" cy="477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51D6D0B-9E56-50F8-1820-6F538770F39A}"/>
                </a:ext>
              </a:extLst>
            </p:cNvPr>
            <p:cNvSpPr/>
            <p:nvPr/>
          </p:nvSpPr>
          <p:spPr>
            <a:xfrm>
              <a:off x="4637795" y="2682643"/>
              <a:ext cx="359555" cy="477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0AED43A6-A60B-A1EE-EE9F-ED933B65877A}"/>
                </a:ext>
              </a:extLst>
            </p:cNvPr>
            <p:cNvSpPr/>
            <p:nvPr/>
          </p:nvSpPr>
          <p:spPr>
            <a:xfrm>
              <a:off x="6038945" y="2671911"/>
              <a:ext cx="465950" cy="832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BF3F199-CC36-18FA-ECD2-93D6165F29E1}"/>
                </a:ext>
              </a:extLst>
            </p:cNvPr>
            <p:cNvSpPr/>
            <p:nvPr/>
          </p:nvSpPr>
          <p:spPr>
            <a:xfrm>
              <a:off x="6189858" y="3504024"/>
              <a:ext cx="315037" cy="8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E927411-04AA-205C-347F-75DB8D9A2739}"/>
              </a:ext>
            </a:extLst>
          </p:cNvPr>
          <p:cNvSpPr txBox="1"/>
          <p:nvPr/>
        </p:nvSpPr>
        <p:spPr>
          <a:xfrm>
            <a:off x="1749697" y="4533314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LOREAL_PRO_OFFICE" panose="00000500000000000000" pitchFamily="2" charset="0"/>
              </a:rPr>
              <a:t>Atreva-se a mudar </a:t>
            </a:r>
            <a:r>
              <a:rPr lang="pt-BR" b="1">
                <a:solidFill>
                  <a:schemeClr val="bg1"/>
                </a:solidFill>
                <a:highlight>
                  <a:srgbClr val="000000"/>
                </a:highlight>
                <a:latin typeface="LOREAL_PRO_OFFICE" panose="00000500000000000000" pitchFamily="2" charset="0"/>
              </a:rPr>
              <a:t>de look</a:t>
            </a:r>
            <a:r>
              <a:rPr lang="pt-BR" b="1" dirty="0">
                <a:solidFill>
                  <a:schemeClr val="bg1"/>
                </a:solidFill>
                <a:highlight>
                  <a:srgbClr val="000000"/>
                </a:highlight>
                <a:latin typeface="LOREAL_PRO_OFFICE" panose="00000500000000000000" pitchFamily="2" charset="0"/>
              </a:rPr>
              <a:t>!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687CACE-7020-1732-93EF-D13DF5D4E69C}"/>
              </a:ext>
            </a:extLst>
          </p:cNvPr>
          <p:cNvSpPr/>
          <p:nvPr/>
        </p:nvSpPr>
        <p:spPr>
          <a:xfrm>
            <a:off x="3648852" y="5406326"/>
            <a:ext cx="2623537" cy="1817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2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CBE4F28-58BB-44E8-5A51-37B9CBE1DA1B}"/>
              </a:ext>
            </a:extLst>
          </p:cNvPr>
          <p:cNvSpPr txBox="1"/>
          <p:nvPr/>
        </p:nvSpPr>
        <p:spPr>
          <a:xfrm>
            <a:off x="3648852" y="5198734"/>
            <a:ext cx="254100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 err="1">
                <a:latin typeface="LOREAL_PRO Book" panose="00000800000000000000" pitchFamily="50" charset="0"/>
              </a:rPr>
              <a:t>Peça</a:t>
            </a:r>
            <a:r>
              <a:rPr lang="es-ES" dirty="0">
                <a:latin typeface="LOREAL_PRO Book" panose="00000800000000000000" pitchFamily="50" charset="0"/>
              </a:rPr>
              <a:t> o </a:t>
            </a:r>
            <a:endParaRPr lang="es-ES">
              <a:latin typeface="LOREAL_PRO Book" panose="00000800000000000000" pitchFamily="50" charset="0"/>
            </a:endParaRPr>
          </a:p>
          <a:p>
            <a:pPr>
              <a:lnSpc>
                <a:spcPct val="90000"/>
              </a:lnSpc>
            </a:pPr>
            <a:r>
              <a:rPr lang="es-ES" dirty="0" err="1">
                <a:latin typeface="LOREAL_PRO Book" panose="00000800000000000000" pitchFamily="50" charset="0"/>
              </a:rPr>
              <a:t>Boost</a:t>
            </a:r>
            <a:r>
              <a:rPr lang="es-ES" dirty="0">
                <a:latin typeface="LOREAL_PRO Book" panose="00000800000000000000" pitchFamily="50" charset="0"/>
              </a:rPr>
              <a:t> </a:t>
            </a:r>
            <a:r>
              <a:rPr lang="es-ES" err="1">
                <a:latin typeface="LOREAL_PRO Book" panose="00000800000000000000" pitchFamily="50" charset="0"/>
              </a:rPr>
              <a:t>Antiquebra</a:t>
            </a:r>
            <a:endParaRPr lang="es-ES" dirty="0">
              <a:latin typeface="LOREAL_PRO Book" panose="00000800000000000000" pitchFamily="50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0F2AE52-00FF-37ED-5691-B21A378CDABE}"/>
              </a:ext>
            </a:extLst>
          </p:cNvPr>
          <p:cNvSpPr txBox="1"/>
          <p:nvPr/>
        </p:nvSpPr>
        <p:spPr>
          <a:xfrm>
            <a:off x="3648852" y="5897075"/>
            <a:ext cx="2977983" cy="12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620" dirty="0">
                <a:latin typeface="LOREAL Essentielle" pitchFamily="2" charset="0"/>
              </a:rPr>
              <a:t>Antes de qualquer serviço de </a:t>
            </a:r>
            <a:r>
              <a:rPr lang="pt-BR" sz="1620">
                <a:latin typeface="LOREAL Essentielle" pitchFamily="2" charset="0"/>
              </a:rPr>
              <a:t>cor</a:t>
            </a:r>
            <a:r>
              <a:rPr lang="pt-BR" sz="1620" dirty="0">
                <a:latin typeface="LOREAL Essentielle" pitchFamily="2" charset="0"/>
              </a:rPr>
              <a:t>, protegemos o seu cabelo para um </a:t>
            </a:r>
            <a:r>
              <a:rPr lang="pt-BR" sz="1620" b="1" dirty="0">
                <a:latin typeface="LOREAL Essentielle" pitchFamily="2" charset="0"/>
              </a:rPr>
              <a:t>resultado 100% fiel ao tom </a:t>
            </a:r>
            <a:r>
              <a:rPr lang="pt-BR" sz="1620" b="1">
                <a:latin typeface="LOREAL Essentielle" pitchFamily="2" charset="0"/>
              </a:rPr>
              <a:t>desejado </a:t>
            </a:r>
          </a:p>
          <a:p>
            <a:pPr>
              <a:lnSpc>
                <a:spcPct val="90000"/>
              </a:lnSpc>
            </a:pPr>
            <a:r>
              <a:rPr lang="pt-BR" sz="1620" b="1" dirty="0">
                <a:latin typeface="LOREAL Essentielle" pitchFamily="2" charset="0"/>
              </a:rPr>
              <a:t>e 87% menos quebra</a:t>
            </a:r>
            <a:r>
              <a:rPr lang="es-ES" sz="1620" b="1" dirty="0">
                <a:latin typeface="LOREAL Essentielle" pitchFamily="2" charset="0"/>
              </a:rPr>
              <a:t>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A917E76-2D28-18A2-4D88-64686776B5FA}"/>
              </a:ext>
            </a:extLst>
          </p:cNvPr>
          <p:cNvSpPr/>
          <p:nvPr/>
        </p:nvSpPr>
        <p:spPr>
          <a:xfrm>
            <a:off x="3707139" y="7431590"/>
            <a:ext cx="2977983" cy="4126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2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8CD36EC-3064-803B-ADC3-D727280248B6}"/>
              </a:ext>
            </a:extLst>
          </p:cNvPr>
          <p:cNvSpPr txBox="1"/>
          <p:nvPr/>
        </p:nvSpPr>
        <p:spPr>
          <a:xfrm>
            <a:off x="3667842" y="7486507"/>
            <a:ext cx="35731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600" b="1">
                <a:solidFill>
                  <a:schemeClr val="bg1"/>
                </a:solidFill>
                <a:latin typeface="LOREAL_PRO_OFFICE" panose="00000500000000000000" pitchFamily="2" charset="0"/>
              </a:rPr>
              <a:t>FAÇA JÁ A SUA MARCAÇÃO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94FB59E-E4E3-2656-725D-81B944BD1B5D}"/>
              </a:ext>
            </a:extLst>
          </p:cNvPr>
          <p:cNvSpPr/>
          <p:nvPr/>
        </p:nvSpPr>
        <p:spPr>
          <a:xfrm>
            <a:off x="231167" y="8474798"/>
            <a:ext cx="3037806" cy="1913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2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6A15C52-F7B5-751A-FCEE-C150EFEDC646}"/>
              </a:ext>
            </a:extLst>
          </p:cNvPr>
          <p:cNvSpPr txBox="1"/>
          <p:nvPr/>
        </p:nvSpPr>
        <p:spPr>
          <a:xfrm>
            <a:off x="1172817" y="8315142"/>
            <a:ext cx="21296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dirty="0">
                <a:latin typeface="LOREAL_PRO Book" panose="00000800000000000000" pitchFamily="50" charset="0"/>
              </a:rPr>
              <a:t>Mantenha a sua cor perfeita</a:t>
            </a:r>
            <a:endParaRPr lang="es-ES" dirty="0">
              <a:latin typeface="LOREAL_PRO Book" panose="00000800000000000000" pitchFamily="50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5F8A286-C623-FF1A-CF22-3B95017FE66A}"/>
              </a:ext>
            </a:extLst>
          </p:cNvPr>
          <p:cNvSpPr txBox="1"/>
          <p:nvPr/>
        </p:nvSpPr>
        <p:spPr>
          <a:xfrm>
            <a:off x="338783" y="9028098"/>
            <a:ext cx="2977983" cy="98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sz="1620" dirty="0">
                <a:latin typeface="LOREAL Essentielle" pitchFamily="2" charset="0"/>
              </a:rPr>
              <a:t>Com o </a:t>
            </a:r>
            <a:r>
              <a:rPr lang="pt-BR" sz="1620">
                <a:latin typeface="LOREAL Essentielle" pitchFamily="2" charset="0"/>
              </a:rPr>
              <a:t>shampoo </a:t>
            </a:r>
          </a:p>
          <a:p>
            <a:pPr algn="r">
              <a:lnSpc>
                <a:spcPct val="90000"/>
              </a:lnSpc>
            </a:pPr>
            <a:r>
              <a:rPr lang="pt-BR" sz="1620" dirty="0">
                <a:latin typeface="LOREAL Essentielle" pitchFamily="2" charset="0"/>
              </a:rPr>
              <a:t>e máscara Metal Detox, </a:t>
            </a:r>
            <a:endParaRPr lang="pt-BR" sz="1620">
              <a:latin typeface="LOREAL Essentielle" pitchFamily="2" charset="0"/>
            </a:endParaRPr>
          </a:p>
          <a:p>
            <a:pPr algn="r">
              <a:lnSpc>
                <a:spcPct val="90000"/>
              </a:lnSpc>
            </a:pPr>
            <a:r>
              <a:rPr lang="pt-BR" sz="1620" dirty="0">
                <a:latin typeface="LOREAL Essentielle" pitchFamily="2" charset="0"/>
              </a:rPr>
              <a:t>para um</a:t>
            </a:r>
            <a:r>
              <a:rPr lang="pt-BR" sz="1620" b="1" dirty="0">
                <a:latin typeface="LOREAL Essentielle" pitchFamily="2" charset="0"/>
              </a:rPr>
              <a:t> cabelo forte, nutrido e com mais brilho</a:t>
            </a:r>
            <a:r>
              <a:rPr lang="es-ES" sz="1620" b="1" dirty="0">
                <a:latin typeface="LOREAL Essentielle" pitchFamily="2" charset="0"/>
              </a:rPr>
              <a:t>.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CBD1494-239E-554D-1D5B-F51EE39B34FD}"/>
              </a:ext>
            </a:extLst>
          </p:cNvPr>
          <p:cNvSpPr/>
          <p:nvPr/>
        </p:nvSpPr>
        <p:spPr>
          <a:xfrm>
            <a:off x="1093389" y="10603911"/>
            <a:ext cx="2071333" cy="4126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2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FAE2D98-2582-24F2-7E92-FBE77722330F}"/>
              </a:ext>
            </a:extLst>
          </p:cNvPr>
          <p:cNvSpPr txBox="1"/>
          <p:nvPr/>
        </p:nvSpPr>
        <p:spPr>
          <a:xfrm>
            <a:off x="1437484" y="10660919"/>
            <a:ext cx="1334628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620" b="1">
                <a:solidFill>
                  <a:schemeClr val="bg1"/>
                </a:solidFill>
                <a:latin typeface="LOREAL_PRO_OFFICE" panose="00000500000000000000" pitchFamily="2" charset="0"/>
              </a:rPr>
              <a:t>  </a:t>
            </a:r>
            <a:r>
              <a:rPr lang="es-ES" sz="1620" b="1" dirty="0">
                <a:solidFill>
                  <a:schemeClr val="bg1"/>
                </a:solidFill>
                <a:latin typeface="LOREAL_PRO_OFFICE" panose="00000500000000000000" pitchFamily="2" charset="0"/>
              </a:rPr>
              <a:t> QUERO!</a:t>
            </a:r>
          </a:p>
          <a:p>
            <a:pPr>
              <a:lnSpc>
                <a:spcPct val="90000"/>
              </a:lnSpc>
            </a:pPr>
            <a:endParaRPr lang="es-ES" sz="1620" b="1" dirty="0">
              <a:solidFill>
                <a:schemeClr val="bg1"/>
              </a:solidFill>
              <a:latin typeface="LOREAL_PRO_OFFICE" panose="00000500000000000000" pitchFamily="2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16692B74-388C-4DA1-ECCE-665E88CF4B36}"/>
              </a:ext>
            </a:extLst>
          </p:cNvPr>
          <p:cNvSpPr/>
          <p:nvPr/>
        </p:nvSpPr>
        <p:spPr>
          <a:xfrm>
            <a:off x="2040925" y="6281661"/>
            <a:ext cx="1123798" cy="86950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2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D93D2A3-5D83-E275-573A-5EE96745C631}"/>
              </a:ext>
            </a:extLst>
          </p:cNvPr>
          <p:cNvSpPr txBox="1"/>
          <p:nvPr/>
        </p:nvSpPr>
        <p:spPr>
          <a:xfrm>
            <a:off x="1443422" y="6377661"/>
            <a:ext cx="1668711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pt-BR" sz="900" b="1">
                <a:latin typeface="LOREAL_PRO_OFFICE" panose="00000500000000000000" pitchFamily="2" charset="0"/>
              </a:rPr>
              <a:t>Neutraliza os metais na fibra e protege </a:t>
            </a:r>
          </a:p>
          <a:p>
            <a:pPr algn="r">
              <a:lnSpc>
                <a:spcPct val="90000"/>
              </a:lnSpc>
            </a:pPr>
            <a:r>
              <a:rPr lang="pt-BR" sz="900" b="1">
                <a:latin typeface="LOREAL_PRO_OFFICE" panose="00000500000000000000" pitchFamily="2" charset="0"/>
              </a:rPr>
              <a:t>o couro cabeludo</a:t>
            </a:r>
            <a:r>
              <a:rPr lang="es-ES" sz="900" b="1">
                <a:latin typeface="LOREAL_PRO_OFFICE" panose="00000500000000000000" pitchFamily="2" charset="0"/>
              </a:rPr>
              <a:t>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3D1AFE1-0EA1-B7D2-9FBA-61D8F48EC1AC}"/>
              </a:ext>
            </a:extLst>
          </p:cNvPr>
          <p:cNvSpPr txBox="1"/>
          <p:nvPr/>
        </p:nvSpPr>
        <p:spPr>
          <a:xfrm>
            <a:off x="48125" y="11703486"/>
            <a:ext cx="679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LOREAL_PRO Book" panose="00000800000000000000" pitchFamily="50" charset="0"/>
              </a:rPr>
              <a:t>O </a:t>
            </a:r>
            <a:r>
              <a:rPr lang="pt-BR">
                <a:latin typeface="LOREAL_PRO Book" panose="00000800000000000000" pitchFamily="50" charset="0"/>
              </a:rPr>
              <a:t>seu </a:t>
            </a:r>
            <a:r>
              <a:rPr lang="pt-BR" dirty="0">
                <a:latin typeface="LOREAL_PRO Book" panose="00000800000000000000" pitchFamily="50" charset="0"/>
              </a:rPr>
              <a:t>cabelo </a:t>
            </a:r>
            <a:r>
              <a:rPr lang="pt-BR">
                <a:latin typeface="LOREAL_PRO Book" panose="00000800000000000000" pitchFamily="50" charset="0"/>
              </a:rPr>
              <a:t>de sonho </a:t>
            </a:r>
            <a:r>
              <a:rPr lang="pt-BR" dirty="0">
                <a:latin typeface="LOREAL_PRO Book" panose="00000800000000000000" pitchFamily="50" charset="0"/>
              </a:rPr>
              <a:t>está a um passo de </a:t>
            </a:r>
            <a:r>
              <a:rPr lang="pt-BR">
                <a:latin typeface="LOREAL_PRO Book" panose="00000800000000000000" pitchFamily="50" charset="0"/>
              </a:rPr>
              <a:t>distância</a:t>
            </a:r>
            <a:r>
              <a:rPr lang="pt-BR" dirty="0">
                <a:latin typeface="LOREAL_PRO Book" panose="00000800000000000000" pitchFamily="50" charset="0"/>
              </a:rPr>
              <a:t>... </a:t>
            </a:r>
          </a:p>
          <a:p>
            <a:pPr algn="ctr"/>
            <a:r>
              <a:rPr lang="pt-BR" dirty="0">
                <a:latin typeface="LOREAL_PRO Book" panose="00000800000000000000" pitchFamily="50" charset="0"/>
              </a:rPr>
              <a:t>Venha </a:t>
            </a:r>
            <a:r>
              <a:rPr lang="pt-BR">
                <a:latin typeface="LOREAL_PRO Book" panose="00000800000000000000" pitchFamily="50" charset="0"/>
              </a:rPr>
              <a:t>visitar</a:t>
            </a:r>
            <a:r>
              <a:rPr lang="pt-BR" dirty="0">
                <a:latin typeface="LOREAL_PRO Book" panose="00000800000000000000" pitchFamily="50" charset="0"/>
              </a:rPr>
              <a:t> o nosso salão!</a:t>
            </a:r>
          </a:p>
        </p:txBody>
      </p:sp>
      <p:pic>
        <p:nvPicPr>
          <p:cNvPr id="42" name="Imagen 41" descr="Imagen que contiene peine, cepillo&#10;&#10;El contenido generado por IA puede ser incorrecto.">
            <a:extLst>
              <a:ext uri="{FF2B5EF4-FFF2-40B4-BE49-F238E27FC236}">
                <a16:creationId xmlns:a16="http://schemas.microsoft.com/office/drawing/2014/main" id="{A79368E3-A5D3-311D-707F-6E0498DCA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" y="12538544"/>
            <a:ext cx="6791073" cy="36618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87FFDF-885B-1099-3007-531EEF53D687}"/>
              </a:ext>
            </a:extLst>
          </p:cNvPr>
          <p:cNvSpPr/>
          <p:nvPr/>
        </p:nvSpPr>
        <p:spPr>
          <a:xfrm>
            <a:off x="534640" y="2490557"/>
            <a:ext cx="326234" cy="9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7C4B41-5A95-4560-A751-5EF128B9CA6E}"/>
              </a:ext>
            </a:extLst>
          </p:cNvPr>
          <p:cNvSpPr/>
          <p:nvPr/>
        </p:nvSpPr>
        <p:spPr>
          <a:xfrm>
            <a:off x="1501540" y="2476819"/>
            <a:ext cx="326234" cy="9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0BE5B-9BDB-1058-53EE-3539C0EDDC6A}"/>
              </a:ext>
            </a:extLst>
          </p:cNvPr>
          <p:cNvSpPr/>
          <p:nvPr/>
        </p:nvSpPr>
        <p:spPr>
          <a:xfrm>
            <a:off x="2813139" y="2471963"/>
            <a:ext cx="326234" cy="9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09B21-197C-BB7C-AD3A-9E49944CC73B}"/>
              </a:ext>
            </a:extLst>
          </p:cNvPr>
          <p:cNvSpPr/>
          <p:nvPr/>
        </p:nvSpPr>
        <p:spPr>
          <a:xfrm>
            <a:off x="3821440" y="2485863"/>
            <a:ext cx="326234" cy="9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5AB43F-1BC9-B97A-F892-BE6C07B687B1}"/>
              </a:ext>
            </a:extLst>
          </p:cNvPr>
          <p:cNvSpPr/>
          <p:nvPr/>
        </p:nvSpPr>
        <p:spPr>
          <a:xfrm>
            <a:off x="4910561" y="2483018"/>
            <a:ext cx="326234" cy="9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172812-39F2-66BD-3780-19E2B51288F8}"/>
              </a:ext>
            </a:extLst>
          </p:cNvPr>
          <p:cNvSpPr/>
          <p:nvPr/>
        </p:nvSpPr>
        <p:spPr>
          <a:xfrm>
            <a:off x="5912091" y="2465603"/>
            <a:ext cx="326234" cy="9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E0398-C341-50A7-24B2-4776E861D4D4}"/>
              </a:ext>
            </a:extLst>
          </p:cNvPr>
          <p:cNvSpPr txBox="1"/>
          <p:nvPr/>
        </p:nvSpPr>
        <p:spPr>
          <a:xfrm>
            <a:off x="1454532" y="2456311"/>
            <a:ext cx="5020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>
                <a:latin typeface="LOREAL_PRO Book" panose="00000800000000000000" pitchFamily="50" charset="0"/>
              </a:rPr>
              <a:t>Depois</a:t>
            </a:r>
            <a:endParaRPr lang="en-US" sz="700">
              <a:latin typeface="LOREAL_PRO Book" panose="000008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00B672-5ED5-6B78-84C7-D25805F38300}"/>
              </a:ext>
            </a:extLst>
          </p:cNvPr>
          <p:cNvSpPr txBox="1"/>
          <p:nvPr/>
        </p:nvSpPr>
        <p:spPr>
          <a:xfrm>
            <a:off x="299490" y="2464496"/>
            <a:ext cx="4459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>
                <a:latin typeface="LOREAL_PRO Book" panose="00000800000000000000" pitchFamily="50" charset="0"/>
              </a:rPr>
              <a:t>Antes</a:t>
            </a:r>
            <a:endParaRPr lang="en-US" sz="700">
              <a:latin typeface="LOREAL_PRO Book" panose="00000800000000000000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B330B3-30C7-7CEE-2347-20AFFEA4B10C}"/>
              </a:ext>
            </a:extLst>
          </p:cNvPr>
          <p:cNvSpPr txBox="1"/>
          <p:nvPr/>
        </p:nvSpPr>
        <p:spPr>
          <a:xfrm>
            <a:off x="3766021" y="2461930"/>
            <a:ext cx="5020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>
                <a:latin typeface="LOREAL_PRO Book" panose="00000800000000000000" pitchFamily="50" charset="0"/>
              </a:rPr>
              <a:t>Depois</a:t>
            </a:r>
            <a:endParaRPr lang="en-US" sz="700">
              <a:latin typeface="LOREAL_PRO Book" panose="00000800000000000000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B9EDB6-F54F-359A-788C-801ABFFFE265}"/>
              </a:ext>
            </a:extLst>
          </p:cNvPr>
          <p:cNvSpPr txBox="1"/>
          <p:nvPr/>
        </p:nvSpPr>
        <p:spPr>
          <a:xfrm>
            <a:off x="2610979" y="2470115"/>
            <a:ext cx="4459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>
                <a:latin typeface="LOREAL_PRO Book" panose="00000800000000000000" pitchFamily="50" charset="0"/>
              </a:rPr>
              <a:t>Antes</a:t>
            </a:r>
            <a:endParaRPr lang="en-US" sz="700">
              <a:latin typeface="LOREAL_PRO Book" panose="00000800000000000000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878A87-335D-DA04-28F6-89279500EC0B}"/>
              </a:ext>
            </a:extLst>
          </p:cNvPr>
          <p:cNvSpPr txBox="1"/>
          <p:nvPr/>
        </p:nvSpPr>
        <p:spPr>
          <a:xfrm>
            <a:off x="5981829" y="2436508"/>
            <a:ext cx="5020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>
                <a:latin typeface="LOREAL_PRO Book" panose="00000800000000000000" pitchFamily="50" charset="0"/>
              </a:rPr>
              <a:t>Depois</a:t>
            </a:r>
            <a:endParaRPr lang="en-US" sz="700">
              <a:latin typeface="LOREAL_PRO Book" panose="00000800000000000000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8E1D5B-1690-A819-C15F-B55A0F27C265}"/>
              </a:ext>
            </a:extLst>
          </p:cNvPr>
          <p:cNvSpPr txBox="1"/>
          <p:nvPr/>
        </p:nvSpPr>
        <p:spPr>
          <a:xfrm>
            <a:off x="4826787" y="2444693"/>
            <a:ext cx="4459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00">
                <a:latin typeface="LOREAL_PRO Book" panose="00000800000000000000" pitchFamily="50" charset="0"/>
              </a:rPr>
              <a:t>Antes</a:t>
            </a:r>
            <a:endParaRPr lang="en-US" sz="700">
              <a:latin typeface="LOREAL_PRO Book" panose="00000800000000000000" pitchFamily="50" charset="0"/>
            </a:endParaRPr>
          </a:p>
        </p:txBody>
      </p:sp>
      <p:sp>
        <p:nvSpPr>
          <p:cNvPr id="44" name="CuadroTexto 25">
            <a:extLst>
              <a:ext uri="{FF2B5EF4-FFF2-40B4-BE49-F238E27FC236}">
                <a16:creationId xmlns:a16="http://schemas.microsoft.com/office/drawing/2014/main" id="{23DF8F1E-E20A-2024-A503-A7C3B041EB31}"/>
              </a:ext>
            </a:extLst>
          </p:cNvPr>
          <p:cNvSpPr txBox="1"/>
          <p:nvPr/>
        </p:nvSpPr>
        <p:spPr>
          <a:xfrm>
            <a:off x="2670812" y="6035983"/>
            <a:ext cx="41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highlight>
                  <a:srgbClr val="000000"/>
                </a:highlight>
                <a:latin typeface="LOREAL_PRO_OFFICE" panose="00000500000000000000" pitchFamily="2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10636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991F68860B14493C08031B9E4365B" ma:contentTypeVersion="17" ma:contentTypeDescription="Create a new document." ma:contentTypeScope="" ma:versionID="2436432f8133fa65048afe354876d79d">
  <xsd:schema xmlns:xsd="http://www.w3.org/2001/XMLSchema" xmlns:xs="http://www.w3.org/2001/XMLSchema" xmlns:p="http://schemas.microsoft.com/office/2006/metadata/properties" xmlns:ns2="75f27e34-57ae-4161-9fd3-315a0908613c" xmlns:ns3="e4c7754e-9e7a-4191-bef5-f35c0a679631" targetNamespace="http://schemas.microsoft.com/office/2006/metadata/properties" ma:root="true" ma:fieldsID="5262e9045951301d47b58556e44a486f" ns2:_="" ns3:_="">
    <xsd:import namespace="75f27e34-57ae-4161-9fd3-315a0908613c"/>
    <xsd:import namespace="e4c7754e-9e7a-4191-bef5-f35c0a679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ArchiverLinkFileTyp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27e34-57ae-4161-9fd3-315a09086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5695907-6fe8-4d6a-bae9-9d62cd25b8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rchiverLinkFileType" ma:index="23" nillable="true" ma:displayName="ArchiverLinkFileType" ma:hidden="true" ma:internalName="ArchiverLinkFileTyp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7754e-9e7a-4191-bef5-f35c0a67963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7974b2a-0ed7-4868-a9f4-04f869fea2a4}" ma:internalName="TaxCatchAll" ma:showField="CatchAllData" ma:web="e4c7754e-9e7a-4191-bef5-f35c0a6796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c7754e-9e7a-4191-bef5-f35c0a679631" xsi:nil="true"/>
    <lcf76f155ced4ddcb4097134ff3c332f xmlns="75f27e34-57ae-4161-9fd3-315a0908613c">
      <Terms xmlns="http://schemas.microsoft.com/office/infopath/2007/PartnerControls"/>
    </lcf76f155ced4ddcb4097134ff3c332f>
    <ArchiverLinkFileType xmlns="75f27e34-57ae-4161-9fd3-315a0908613c" xsi:nil="true"/>
  </documentManagement>
</p:properties>
</file>

<file path=customXml/itemProps1.xml><?xml version="1.0" encoding="utf-8"?>
<ds:datastoreItem xmlns:ds="http://schemas.openxmlformats.org/officeDocument/2006/customXml" ds:itemID="{FB94803A-980E-40B7-ABF5-85C9CBB1C2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46CA1A-74A6-4DCC-93AA-BB639911D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27e34-57ae-4161-9fd3-315a0908613c"/>
    <ds:schemaRef ds:uri="e4c7754e-9e7a-4191-bef5-f35c0a6796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E899D4-A075-409C-AD29-088278329D9F}">
  <ds:schemaRefs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e4c7754e-9e7a-4191-bef5-f35c0a679631"/>
    <ds:schemaRef ds:uri="75f27e34-57ae-4161-9fd3-315a0908613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112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Arial</vt:lpstr>
      <vt:lpstr>LOREAL Essentielle</vt:lpstr>
      <vt:lpstr>LOREAL_PRO Book</vt:lpstr>
      <vt:lpstr>LOREAL_PRO_OFFICE</vt:lpstr>
      <vt:lpstr>Tema de Office</vt:lpstr>
      <vt:lpstr>Presentación de PowerPoint</vt:lpstr>
    </vt:vector>
  </TitlesOfParts>
  <Company>LOREAL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MARTINEZ Valentina</dc:creator>
  <cp:lastModifiedBy>MOLLER Natalia</cp:lastModifiedBy>
  <cp:revision>2</cp:revision>
  <dcterms:created xsi:type="dcterms:W3CDTF">2025-10-28T17:41:59Z</dcterms:created>
  <dcterms:modified xsi:type="dcterms:W3CDTF">2025-10-29T13:56:27Z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2025-10-28T17:50:37Z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39754894-564e-4e9a-adf9-c06f4386d983</vt:lpwstr>
  </property>
  <property fmtid="{D5CDD505-2E9C-101B-9397-08002B2CF9AE}" pid="8" name="MSIP_Label_f43b7177-c66c-4b22-a350-7ee86f9a1e74_ContentBits">
    <vt:lpwstr>2</vt:lpwstr>
  </property>
  <property fmtid="{D5CDD505-2E9C-101B-9397-08002B2CF9AE}" pid="9" name="MSIP_Label_f43b7177-c66c-4b22-a350-7ee86f9a1e74_Tag">
    <vt:lpwstr>10, 3, 0, 1</vt:lpwstr>
  </property>
  <property fmtid="{D5CDD505-2E9C-101B-9397-08002B2CF9AE}" pid="10" name="ClassificationContentMarkingFooterLocations">
    <vt:lpwstr>Tema de Office:8</vt:lpwstr>
  </property>
  <property fmtid="{D5CDD505-2E9C-101B-9397-08002B2CF9AE}" pid="11" name="ClassificationContentMarkingFooterText">
    <vt:lpwstr>C1 - Internal use</vt:lpwstr>
  </property>
  <property fmtid="{D5CDD505-2E9C-101B-9397-08002B2CF9AE}" pid="12" name="ContentTypeId">
    <vt:lpwstr>0x010100716991F68860B14493C08031B9E4365B</vt:lpwstr>
  </property>
  <property fmtid="{D5CDD505-2E9C-101B-9397-08002B2CF9AE}" pid="13" name="MediaServiceImageTags">
    <vt:lpwstr/>
  </property>
</Properties>
</file>